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28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08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32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73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34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38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68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80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38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2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11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C6414-2974-274D-A4CF-C7DA257606AB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F2BDB-C66F-0046-9D8F-94A394A636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79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2A5B0-B545-1644-89AF-7DE19C464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622" y="5501194"/>
            <a:ext cx="7746164" cy="1264588"/>
          </a:xfrm>
        </p:spPr>
        <p:txBody>
          <a:bodyPr anchor="ctr">
            <a:normAutofit fontScale="90000"/>
          </a:bodyPr>
          <a:lstStyle/>
          <a:p>
            <a:pPr algn="r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SUR DEUX LIGNES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49A4D25-950F-CF4C-A587-AB75B0BCF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2902" y="5091763"/>
            <a:ext cx="2974207" cy="1264587"/>
          </a:xfrm>
        </p:spPr>
        <p:txBody>
          <a:bodyPr anchor="ctr">
            <a:normAutofit/>
          </a:bodyPr>
          <a:lstStyle/>
          <a:p>
            <a:pPr algn="l"/>
            <a:endParaRPr lang="fr-FR" sz="2000" dirty="0"/>
          </a:p>
          <a:p>
            <a:pPr algn="l"/>
            <a:r>
              <a:rPr lang="fr-FR" sz="2000" dirty="0"/>
              <a:t>SOUS TITRE</a:t>
            </a:r>
          </a:p>
          <a:p>
            <a:pPr algn="l"/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75F968-7D03-AC44-9CE6-DBF378B98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793"/>
          <a:stretch/>
        </p:blipFill>
        <p:spPr>
          <a:xfrm>
            <a:off x="-3983" y="10"/>
            <a:ext cx="12192000" cy="45719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CCB302-E228-2A4F-AFC6-058FD093A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094" y="936916"/>
            <a:ext cx="2436384" cy="14396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F8310F-120C-4A4C-A995-DE761BAFB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0241" y="2876814"/>
            <a:ext cx="1904090" cy="110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99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FE35FF-1A77-894A-AFA4-A8A6007E1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51" y="166931"/>
            <a:ext cx="6996223" cy="1737360"/>
          </a:xfrm>
        </p:spPr>
        <p:txBody>
          <a:bodyPr>
            <a:normAutofit/>
          </a:bodyPr>
          <a:lstStyle/>
          <a:p>
            <a:r>
              <a:rPr lang="fr-FR" sz="4800" dirty="0"/>
              <a:t>Titre de la diapositive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F855DE-A8F8-5A44-B7E0-BB898F2DB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651" y="1904291"/>
            <a:ext cx="9654363" cy="451777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6A2F237-E2C2-4D4A-B759-E22BE4FE8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26" r="16993"/>
          <a:stretch/>
        </p:blipFill>
        <p:spPr>
          <a:xfrm>
            <a:off x="8060218" y="0"/>
            <a:ext cx="4131782" cy="2942492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204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FE35FF-1A77-894A-AFA4-A8A6007E1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95" y="2021032"/>
            <a:ext cx="3290887" cy="4227368"/>
          </a:xfrm>
        </p:spPr>
        <p:txBody>
          <a:bodyPr anchor="ctr">
            <a:normAutofit/>
          </a:bodyPr>
          <a:lstStyle/>
          <a:p>
            <a:r>
              <a:rPr lang="fr-FR" sz="3600" dirty="0"/>
              <a:t>Titre de la diapositive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F6BA25D6-0393-CE46-B512-7D1FBB28D1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5" b="26090"/>
          <a:stretch/>
        </p:blipFill>
        <p:spPr>
          <a:xfrm>
            <a:off x="0" y="-1402695"/>
            <a:ext cx="12192000" cy="3605489"/>
          </a:xfrm>
          <a:custGeom>
            <a:avLst/>
            <a:gdLst>
              <a:gd name="connsiteX0" fmla="*/ 0 w 12192000"/>
              <a:gd name="connsiteY0" fmla="*/ 0 h 3692092"/>
              <a:gd name="connsiteX1" fmla="*/ 12192000 w 12192000"/>
              <a:gd name="connsiteY1" fmla="*/ 0 h 3692092"/>
              <a:gd name="connsiteX2" fmla="*/ 12192000 w 12192000"/>
              <a:gd name="connsiteY2" fmla="*/ 3504824 h 3692092"/>
              <a:gd name="connsiteX3" fmla="*/ 12024691 w 12192000"/>
              <a:gd name="connsiteY3" fmla="*/ 3517794 h 3692092"/>
              <a:gd name="connsiteX4" fmla="*/ 160485 w 12192000"/>
              <a:gd name="connsiteY4" fmla="*/ 3663863 h 3692092"/>
              <a:gd name="connsiteX5" fmla="*/ 0 w 12192000"/>
              <a:gd name="connsiteY5" fmla="*/ 3692092 h 369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E33BB01-153B-374E-950C-D337322BF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58450" y="-290323"/>
            <a:ext cx="1485900" cy="861822"/>
          </a:xfrm>
        </p:spPr>
      </p:pic>
      <p:pic>
        <p:nvPicPr>
          <p:cNvPr id="14" name="Image 13" descr="Une image contenant dessin, assiette&#10;&#10;Description générée automatiquement">
            <a:extLst>
              <a:ext uri="{FF2B5EF4-FFF2-40B4-BE49-F238E27FC236}">
                <a16:creationId xmlns:a16="http://schemas.microsoft.com/office/drawing/2014/main" id="{84619CA0-F6F7-EE43-8D80-68D08A7BA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650" y="786349"/>
            <a:ext cx="1905000" cy="112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674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16</Words>
  <Application>Microsoft Macintosh PowerPoint</Application>
  <PresentationFormat>Grand écran</PresentationFormat>
  <Paragraphs>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TITRE SUR DEUX LIGNES </vt:lpstr>
      <vt:lpstr>Titre de la diapositive</vt:lpstr>
      <vt:lpstr>Titre de la diapositive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SUR DEUX LIGNES </dc:title>
  <dc:creator>Armelle DOMMANGET</dc:creator>
  <cp:lastModifiedBy>ARMELLE DOMMANGET</cp:lastModifiedBy>
  <cp:revision>4</cp:revision>
  <dcterms:created xsi:type="dcterms:W3CDTF">2019-11-07T17:36:35Z</dcterms:created>
  <dcterms:modified xsi:type="dcterms:W3CDTF">2021-09-01T07:51:30Z</dcterms:modified>
</cp:coreProperties>
</file>