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81" r:id="rId2"/>
    <p:sldId id="274" r:id="rId3"/>
    <p:sldId id="275" r:id="rId4"/>
    <p:sldId id="285" r:id="rId5"/>
  </p:sldIdLst>
  <p:sldSz cx="9144000" cy="6858000" type="screen4x3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56CE"/>
    <a:srgbClr val="E9812B"/>
    <a:srgbClr val="E68E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1474" y="10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3A354-A102-4201-B6AE-8A8410118140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D657B-2D77-4D1D-A710-C5D0369C7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2970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4551" y="354584"/>
            <a:ext cx="8654897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827212" y="684213"/>
            <a:ext cx="5489575" cy="5489575"/>
          </a:xfrm>
          <a:custGeom>
            <a:avLst/>
            <a:gdLst/>
            <a:ahLst/>
            <a:cxnLst/>
            <a:rect l="l" t="t" r="r" b="b"/>
            <a:pathLst>
              <a:path w="5489575" h="5489575">
                <a:moveTo>
                  <a:pt x="2744787" y="0"/>
                </a:moveTo>
                <a:lnTo>
                  <a:pt x="2696505" y="416"/>
                </a:lnTo>
                <a:lnTo>
                  <a:pt x="2648426" y="1659"/>
                </a:lnTo>
                <a:lnTo>
                  <a:pt x="2600554" y="3724"/>
                </a:lnTo>
                <a:lnTo>
                  <a:pt x="2552898" y="6603"/>
                </a:lnTo>
                <a:lnTo>
                  <a:pt x="2505465" y="10288"/>
                </a:lnTo>
                <a:lnTo>
                  <a:pt x="2458260" y="14775"/>
                </a:lnTo>
                <a:lnTo>
                  <a:pt x="2411290" y="20055"/>
                </a:lnTo>
                <a:lnTo>
                  <a:pt x="2364564" y="26122"/>
                </a:lnTo>
                <a:lnTo>
                  <a:pt x="2318086" y="32968"/>
                </a:lnTo>
                <a:lnTo>
                  <a:pt x="2271865" y="40588"/>
                </a:lnTo>
                <a:lnTo>
                  <a:pt x="2225907" y="48975"/>
                </a:lnTo>
                <a:lnTo>
                  <a:pt x="2180218" y="58121"/>
                </a:lnTo>
                <a:lnTo>
                  <a:pt x="2134806" y="68020"/>
                </a:lnTo>
                <a:lnTo>
                  <a:pt x="2089678" y="78665"/>
                </a:lnTo>
                <a:lnTo>
                  <a:pt x="2044839" y="90049"/>
                </a:lnTo>
                <a:lnTo>
                  <a:pt x="2000298" y="102165"/>
                </a:lnTo>
                <a:lnTo>
                  <a:pt x="1956060" y="115007"/>
                </a:lnTo>
                <a:lnTo>
                  <a:pt x="1912133" y="128568"/>
                </a:lnTo>
                <a:lnTo>
                  <a:pt x="1868523" y="142841"/>
                </a:lnTo>
                <a:lnTo>
                  <a:pt x="1825238" y="157819"/>
                </a:lnTo>
                <a:lnTo>
                  <a:pt x="1782283" y="173496"/>
                </a:lnTo>
                <a:lnTo>
                  <a:pt x="1739666" y="189864"/>
                </a:lnTo>
                <a:lnTo>
                  <a:pt x="1697394" y="206917"/>
                </a:lnTo>
                <a:lnTo>
                  <a:pt x="1655473" y="224647"/>
                </a:lnTo>
                <a:lnTo>
                  <a:pt x="1613911" y="243049"/>
                </a:lnTo>
                <a:lnTo>
                  <a:pt x="1572713" y="262116"/>
                </a:lnTo>
                <a:lnTo>
                  <a:pt x="1531887" y="281840"/>
                </a:lnTo>
                <a:lnTo>
                  <a:pt x="1491440" y="302214"/>
                </a:lnTo>
                <a:lnTo>
                  <a:pt x="1451378" y="323233"/>
                </a:lnTo>
                <a:lnTo>
                  <a:pt x="1411709" y="344888"/>
                </a:lnTo>
                <a:lnTo>
                  <a:pt x="1372438" y="367175"/>
                </a:lnTo>
                <a:lnTo>
                  <a:pt x="1333573" y="390084"/>
                </a:lnTo>
                <a:lnTo>
                  <a:pt x="1295121" y="413611"/>
                </a:lnTo>
                <a:lnTo>
                  <a:pt x="1257088" y="437747"/>
                </a:lnTo>
                <a:lnTo>
                  <a:pt x="1219482" y="462486"/>
                </a:lnTo>
                <a:lnTo>
                  <a:pt x="1182308" y="487822"/>
                </a:lnTo>
                <a:lnTo>
                  <a:pt x="1145575" y="513747"/>
                </a:lnTo>
                <a:lnTo>
                  <a:pt x="1109288" y="540255"/>
                </a:lnTo>
                <a:lnTo>
                  <a:pt x="1073454" y="567339"/>
                </a:lnTo>
                <a:lnTo>
                  <a:pt x="1038081" y="594992"/>
                </a:lnTo>
                <a:lnTo>
                  <a:pt x="1003175" y="623208"/>
                </a:lnTo>
                <a:lnTo>
                  <a:pt x="968743" y="651978"/>
                </a:lnTo>
                <a:lnTo>
                  <a:pt x="934791" y="681298"/>
                </a:lnTo>
                <a:lnTo>
                  <a:pt x="901327" y="711159"/>
                </a:lnTo>
                <a:lnTo>
                  <a:pt x="868357" y="741556"/>
                </a:lnTo>
                <a:lnTo>
                  <a:pt x="835888" y="772481"/>
                </a:lnTo>
                <a:lnTo>
                  <a:pt x="803927" y="803927"/>
                </a:lnTo>
                <a:lnTo>
                  <a:pt x="772481" y="835888"/>
                </a:lnTo>
                <a:lnTo>
                  <a:pt x="741556" y="868357"/>
                </a:lnTo>
                <a:lnTo>
                  <a:pt x="711159" y="901327"/>
                </a:lnTo>
                <a:lnTo>
                  <a:pt x="681298" y="934791"/>
                </a:lnTo>
                <a:lnTo>
                  <a:pt x="651978" y="968743"/>
                </a:lnTo>
                <a:lnTo>
                  <a:pt x="623208" y="1003175"/>
                </a:lnTo>
                <a:lnTo>
                  <a:pt x="594992" y="1038081"/>
                </a:lnTo>
                <a:lnTo>
                  <a:pt x="567339" y="1073454"/>
                </a:lnTo>
                <a:lnTo>
                  <a:pt x="540255" y="1109288"/>
                </a:lnTo>
                <a:lnTo>
                  <a:pt x="513747" y="1145575"/>
                </a:lnTo>
                <a:lnTo>
                  <a:pt x="487822" y="1182308"/>
                </a:lnTo>
                <a:lnTo>
                  <a:pt x="462486" y="1219482"/>
                </a:lnTo>
                <a:lnTo>
                  <a:pt x="437747" y="1257088"/>
                </a:lnTo>
                <a:lnTo>
                  <a:pt x="413611" y="1295121"/>
                </a:lnTo>
                <a:lnTo>
                  <a:pt x="390084" y="1333573"/>
                </a:lnTo>
                <a:lnTo>
                  <a:pt x="367175" y="1372438"/>
                </a:lnTo>
                <a:lnTo>
                  <a:pt x="344888" y="1411709"/>
                </a:lnTo>
                <a:lnTo>
                  <a:pt x="323233" y="1451378"/>
                </a:lnTo>
                <a:lnTo>
                  <a:pt x="302214" y="1491440"/>
                </a:lnTo>
                <a:lnTo>
                  <a:pt x="281840" y="1531887"/>
                </a:lnTo>
                <a:lnTo>
                  <a:pt x="262116" y="1572713"/>
                </a:lnTo>
                <a:lnTo>
                  <a:pt x="243049" y="1613911"/>
                </a:lnTo>
                <a:lnTo>
                  <a:pt x="224647" y="1655473"/>
                </a:lnTo>
                <a:lnTo>
                  <a:pt x="206917" y="1697394"/>
                </a:lnTo>
                <a:lnTo>
                  <a:pt x="189864" y="1739666"/>
                </a:lnTo>
                <a:lnTo>
                  <a:pt x="173496" y="1782283"/>
                </a:lnTo>
                <a:lnTo>
                  <a:pt x="157819" y="1825238"/>
                </a:lnTo>
                <a:lnTo>
                  <a:pt x="142841" y="1868523"/>
                </a:lnTo>
                <a:lnTo>
                  <a:pt x="128568" y="1912133"/>
                </a:lnTo>
                <a:lnTo>
                  <a:pt x="115007" y="1956060"/>
                </a:lnTo>
                <a:lnTo>
                  <a:pt x="102165" y="2000298"/>
                </a:lnTo>
                <a:lnTo>
                  <a:pt x="90049" y="2044839"/>
                </a:lnTo>
                <a:lnTo>
                  <a:pt x="78665" y="2089678"/>
                </a:lnTo>
                <a:lnTo>
                  <a:pt x="68020" y="2134806"/>
                </a:lnTo>
                <a:lnTo>
                  <a:pt x="58121" y="2180218"/>
                </a:lnTo>
                <a:lnTo>
                  <a:pt x="48975" y="2225907"/>
                </a:lnTo>
                <a:lnTo>
                  <a:pt x="40588" y="2271865"/>
                </a:lnTo>
                <a:lnTo>
                  <a:pt x="32968" y="2318086"/>
                </a:lnTo>
                <a:lnTo>
                  <a:pt x="26122" y="2364564"/>
                </a:lnTo>
                <a:lnTo>
                  <a:pt x="20055" y="2411290"/>
                </a:lnTo>
                <a:lnTo>
                  <a:pt x="14775" y="2458260"/>
                </a:lnTo>
                <a:lnTo>
                  <a:pt x="10288" y="2505465"/>
                </a:lnTo>
                <a:lnTo>
                  <a:pt x="6603" y="2552898"/>
                </a:lnTo>
                <a:lnTo>
                  <a:pt x="3724" y="2600554"/>
                </a:lnTo>
                <a:lnTo>
                  <a:pt x="1659" y="2648426"/>
                </a:lnTo>
                <a:lnTo>
                  <a:pt x="416" y="2696505"/>
                </a:lnTo>
                <a:lnTo>
                  <a:pt x="0" y="2744787"/>
                </a:lnTo>
                <a:lnTo>
                  <a:pt x="416" y="2793069"/>
                </a:lnTo>
                <a:lnTo>
                  <a:pt x="1659" y="2841148"/>
                </a:lnTo>
                <a:lnTo>
                  <a:pt x="3724" y="2889020"/>
                </a:lnTo>
                <a:lnTo>
                  <a:pt x="6603" y="2936676"/>
                </a:lnTo>
                <a:lnTo>
                  <a:pt x="10288" y="2984109"/>
                </a:lnTo>
                <a:lnTo>
                  <a:pt x="14775" y="3031314"/>
                </a:lnTo>
                <a:lnTo>
                  <a:pt x="20055" y="3078284"/>
                </a:lnTo>
                <a:lnTo>
                  <a:pt x="26122" y="3125010"/>
                </a:lnTo>
                <a:lnTo>
                  <a:pt x="32968" y="3171488"/>
                </a:lnTo>
                <a:lnTo>
                  <a:pt x="40588" y="3217709"/>
                </a:lnTo>
                <a:lnTo>
                  <a:pt x="48975" y="3263667"/>
                </a:lnTo>
                <a:lnTo>
                  <a:pt x="58121" y="3309356"/>
                </a:lnTo>
                <a:lnTo>
                  <a:pt x="68020" y="3354768"/>
                </a:lnTo>
                <a:lnTo>
                  <a:pt x="78665" y="3399896"/>
                </a:lnTo>
                <a:lnTo>
                  <a:pt x="90049" y="3444735"/>
                </a:lnTo>
                <a:lnTo>
                  <a:pt x="102165" y="3489276"/>
                </a:lnTo>
                <a:lnTo>
                  <a:pt x="115007" y="3533514"/>
                </a:lnTo>
                <a:lnTo>
                  <a:pt x="128568" y="3577441"/>
                </a:lnTo>
                <a:lnTo>
                  <a:pt x="142841" y="3621051"/>
                </a:lnTo>
                <a:lnTo>
                  <a:pt x="157819" y="3664336"/>
                </a:lnTo>
                <a:lnTo>
                  <a:pt x="173496" y="3707291"/>
                </a:lnTo>
                <a:lnTo>
                  <a:pt x="189864" y="3749908"/>
                </a:lnTo>
                <a:lnTo>
                  <a:pt x="206917" y="3792180"/>
                </a:lnTo>
                <a:lnTo>
                  <a:pt x="224647" y="3834101"/>
                </a:lnTo>
                <a:lnTo>
                  <a:pt x="243049" y="3875663"/>
                </a:lnTo>
                <a:lnTo>
                  <a:pt x="262116" y="3916861"/>
                </a:lnTo>
                <a:lnTo>
                  <a:pt x="281840" y="3957687"/>
                </a:lnTo>
                <a:lnTo>
                  <a:pt x="302214" y="3998134"/>
                </a:lnTo>
                <a:lnTo>
                  <a:pt x="323233" y="4038196"/>
                </a:lnTo>
                <a:lnTo>
                  <a:pt x="344888" y="4077865"/>
                </a:lnTo>
                <a:lnTo>
                  <a:pt x="367175" y="4117136"/>
                </a:lnTo>
                <a:lnTo>
                  <a:pt x="390084" y="4156001"/>
                </a:lnTo>
                <a:lnTo>
                  <a:pt x="413611" y="4194453"/>
                </a:lnTo>
                <a:lnTo>
                  <a:pt x="437747" y="4232486"/>
                </a:lnTo>
                <a:lnTo>
                  <a:pt x="462486" y="4270092"/>
                </a:lnTo>
                <a:lnTo>
                  <a:pt x="487822" y="4307266"/>
                </a:lnTo>
                <a:lnTo>
                  <a:pt x="513747" y="4343999"/>
                </a:lnTo>
                <a:lnTo>
                  <a:pt x="540255" y="4380286"/>
                </a:lnTo>
                <a:lnTo>
                  <a:pt x="567339" y="4416120"/>
                </a:lnTo>
                <a:lnTo>
                  <a:pt x="594992" y="4451493"/>
                </a:lnTo>
                <a:lnTo>
                  <a:pt x="623208" y="4486399"/>
                </a:lnTo>
                <a:lnTo>
                  <a:pt x="651978" y="4520831"/>
                </a:lnTo>
                <a:lnTo>
                  <a:pt x="681298" y="4554783"/>
                </a:lnTo>
                <a:lnTo>
                  <a:pt x="711159" y="4588247"/>
                </a:lnTo>
                <a:lnTo>
                  <a:pt x="741556" y="4621217"/>
                </a:lnTo>
                <a:lnTo>
                  <a:pt x="772481" y="4653686"/>
                </a:lnTo>
                <a:lnTo>
                  <a:pt x="803927" y="4685647"/>
                </a:lnTo>
                <a:lnTo>
                  <a:pt x="835888" y="4717093"/>
                </a:lnTo>
                <a:lnTo>
                  <a:pt x="868357" y="4748018"/>
                </a:lnTo>
                <a:lnTo>
                  <a:pt x="901327" y="4778415"/>
                </a:lnTo>
                <a:lnTo>
                  <a:pt x="934791" y="4808276"/>
                </a:lnTo>
                <a:lnTo>
                  <a:pt x="968743" y="4837596"/>
                </a:lnTo>
                <a:lnTo>
                  <a:pt x="1003175" y="4866366"/>
                </a:lnTo>
                <a:lnTo>
                  <a:pt x="1038081" y="4894582"/>
                </a:lnTo>
                <a:lnTo>
                  <a:pt x="1073454" y="4922235"/>
                </a:lnTo>
                <a:lnTo>
                  <a:pt x="1109288" y="4949319"/>
                </a:lnTo>
                <a:lnTo>
                  <a:pt x="1145575" y="4975827"/>
                </a:lnTo>
                <a:lnTo>
                  <a:pt x="1182308" y="5001752"/>
                </a:lnTo>
                <a:lnTo>
                  <a:pt x="1219482" y="5027088"/>
                </a:lnTo>
                <a:lnTo>
                  <a:pt x="1257088" y="5051827"/>
                </a:lnTo>
                <a:lnTo>
                  <a:pt x="1295121" y="5075963"/>
                </a:lnTo>
                <a:lnTo>
                  <a:pt x="1333573" y="5099490"/>
                </a:lnTo>
                <a:lnTo>
                  <a:pt x="1372438" y="5122399"/>
                </a:lnTo>
                <a:lnTo>
                  <a:pt x="1411709" y="5144686"/>
                </a:lnTo>
                <a:lnTo>
                  <a:pt x="1451378" y="5166341"/>
                </a:lnTo>
                <a:lnTo>
                  <a:pt x="1491440" y="5187360"/>
                </a:lnTo>
                <a:lnTo>
                  <a:pt x="1531887" y="5207734"/>
                </a:lnTo>
                <a:lnTo>
                  <a:pt x="1572713" y="5227458"/>
                </a:lnTo>
                <a:lnTo>
                  <a:pt x="1613911" y="5246525"/>
                </a:lnTo>
                <a:lnTo>
                  <a:pt x="1655473" y="5264927"/>
                </a:lnTo>
                <a:lnTo>
                  <a:pt x="1697394" y="5282657"/>
                </a:lnTo>
                <a:lnTo>
                  <a:pt x="1739666" y="5299710"/>
                </a:lnTo>
                <a:lnTo>
                  <a:pt x="1782283" y="5316078"/>
                </a:lnTo>
                <a:lnTo>
                  <a:pt x="1825238" y="5331755"/>
                </a:lnTo>
                <a:lnTo>
                  <a:pt x="1868523" y="5346733"/>
                </a:lnTo>
                <a:lnTo>
                  <a:pt x="1912133" y="5361006"/>
                </a:lnTo>
                <a:lnTo>
                  <a:pt x="1956060" y="5374567"/>
                </a:lnTo>
                <a:lnTo>
                  <a:pt x="2000298" y="5387409"/>
                </a:lnTo>
                <a:lnTo>
                  <a:pt x="2044839" y="5399525"/>
                </a:lnTo>
                <a:lnTo>
                  <a:pt x="2089678" y="5410909"/>
                </a:lnTo>
                <a:lnTo>
                  <a:pt x="2134806" y="5421554"/>
                </a:lnTo>
                <a:lnTo>
                  <a:pt x="2180218" y="5431453"/>
                </a:lnTo>
                <a:lnTo>
                  <a:pt x="2225907" y="5440599"/>
                </a:lnTo>
                <a:lnTo>
                  <a:pt x="2271865" y="5448986"/>
                </a:lnTo>
                <a:lnTo>
                  <a:pt x="2318086" y="5456606"/>
                </a:lnTo>
                <a:lnTo>
                  <a:pt x="2364564" y="5463452"/>
                </a:lnTo>
                <a:lnTo>
                  <a:pt x="2411290" y="5469519"/>
                </a:lnTo>
                <a:lnTo>
                  <a:pt x="2458260" y="5474799"/>
                </a:lnTo>
                <a:lnTo>
                  <a:pt x="2505465" y="5479286"/>
                </a:lnTo>
                <a:lnTo>
                  <a:pt x="2552898" y="5482971"/>
                </a:lnTo>
                <a:lnTo>
                  <a:pt x="2600554" y="5485850"/>
                </a:lnTo>
                <a:lnTo>
                  <a:pt x="2648426" y="5487915"/>
                </a:lnTo>
                <a:lnTo>
                  <a:pt x="2696505" y="5489158"/>
                </a:lnTo>
                <a:lnTo>
                  <a:pt x="2744787" y="5489575"/>
                </a:lnTo>
                <a:lnTo>
                  <a:pt x="2793069" y="5489158"/>
                </a:lnTo>
                <a:lnTo>
                  <a:pt x="2841148" y="5487915"/>
                </a:lnTo>
                <a:lnTo>
                  <a:pt x="2889020" y="5485850"/>
                </a:lnTo>
                <a:lnTo>
                  <a:pt x="2936676" y="5482971"/>
                </a:lnTo>
                <a:lnTo>
                  <a:pt x="2984109" y="5479286"/>
                </a:lnTo>
                <a:lnTo>
                  <a:pt x="3031314" y="5474799"/>
                </a:lnTo>
                <a:lnTo>
                  <a:pt x="3078284" y="5469519"/>
                </a:lnTo>
                <a:lnTo>
                  <a:pt x="3125010" y="5463452"/>
                </a:lnTo>
                <a:lnTo>
                  <a:pt x="3171488" y="5456606"/>
                </a:lnTo>
                <a:lnTo>
                  <a:pt x="3217709" y="5448986"/>
                </a:lnTo>
                <a:lnTo>
                  <a:pt x="3263667" y="5440599"/>
                </a:lnTo>
                <a:lnTo>
                  <a:pt x="3309356" y="5431453"/>
                </a:lnTo>
                <a:lnTo>
                  <a:pt x="3354768" y="5421554"/>
                </a:lnTo>
                <a:lnTo>
                  <a:pt x="3399896" y="5410909"/>
                </a:lnTo>
                <a:lnTo>
                  <a:pt x="3444735" y="5399525"/>
                </a:lnTo>
                <a:lnTo>
                  <a:pt x="3489276" y="5387409"/>
                </a:lnTo>
                <a:lnTo>
                  <a:pt x="3533514" y="5374567"/>
                </a:lnTo>
                <a:lnTo>
                  <a:pt x="3577441" y="5361006"/>
                </a:lnTo>
                <a:lnTo>
                  <a:pt x="3621051" y="5346733"/>
                </a:lnTo>
                <a:lnTo>
                  <a:pt x="3664336" y="5331755"/>
                </a:lnTo>
                <a:lnTo>
                  <a:pt x="3707291" y="5316078"/>
                </a:lnTo>
                <a:lnTo>
                  <a:pt x="3749908" y="5299710"/>
                </a:lnTo>
                <a:lnTo>
                  <a:pt x="3792180" y="5282657"/>
                </a:lnTo>
                <a:lnTo>
                  <a:pt x="3834101" y="5264927"/>
                </a:lnTo>
                <a:lnTo>
                  <a:pt x="3875663" y="5246525"/>
                </a:lnTo>
                <a:lnTo>
                  <a:pt x="3916861" y="5227458"/>
                </a:lnTo>
                <a:lnTo>
                  <a:pt x="3957687" y="5207734"/>
                </a:lnTo>
                <a:lnTo>
                  <a:pt x="3998134" y="5187360"/>
                </a:lnTo>
                <a:lnTo>
                  <a:pt x="4038196" y="5166341"/>
                </a:lnTo>
                <a:lnTo>
                  <a:pt x="4077865" y="5144686"/>
                </a:lnTo>
                <a:lnTo>
                  <a:pt x="4117136" y="5122399"/>
                </a:lnTo>
                <a:lnTo>
                  <a:pt x="4156001" y="5099490"/>
                </a:lnTo>
                <a:lnTo>
                  <a:pt x="4194453" y="5075963"/>
                </a:lnTo>
                <a:lnTo>
                  <a:pt x="4232486" y="5051827"/>
                </a:lnTo>
                <a:lnTo>
                  <a:pt x="4270092" y="5027088"/>
                </a:lnTo>
                <a:lnTo>
                  <a:pt x="4307266" y="5001752"/>
                </a:lnTo>
                <a:lnTo>
                  <a:pt x="4343999" y="4975827"/>
                </a:lnTo>
                <a:lnTo>
                  <a:pt x="4380286" y="4949319"/>
                </a:lnTo>
                <a:lnTo>
                  <a:pt x="4416120" y="4922235"/>
                </a:lnTo>
                <a:lnTo>
                  <a:pt x="4451493" y="4894582"/>
                </a:lnTo>
                <a:lnTo>
                  <a:pt x="4486399" y="4866366"/>
                </a:lnTo>
                <a:lnTo>
                  <a:pt x="4520831" y="4837596"/>
                </a:lnTo>
                <a:lnTo>
                  <a:pt x="4554783" y="4808276"/>
                </a:lnTo>
                <a:lnTo>
                  <a:pt x="4588247" y="4778415"/>
                </a:lnTo>
                <a:lnTo>
                  <a:pt x="4621217" y="4748018"/>
                </a:lnTo>
                <a:lnTo>
                  <a:pt x="4653686" y="4717093"/>
                </a:lnTo>
                <a:lnTo>
                  <a:pt x="4685647" y="4685647"/>
                </a:lnTo>
                <a:lnTo>
                  <a:pt x="4717093" y="4653686"/>
                </a:lnTo>
                <a:lnTo>
                  <a:pt x="4748018" y="4621217"/>
                </a:lnTo>
                <a:lnTo>
                  <a:pt x="4778415" y="4588247"/>
                </a:lnTo>
                <a:lnTo>
                  <a:pt x="4808276" y="4554783"/>
                </a:lnTo>
                <a:lnTo>
                  <a:pt x="4837596" y="4520831"/>
                </a:lnTo>
                <a:lnTo>
                  <a:pt x="4866366" y="4486399"/>
                </a:lnTo>
                <a:lnTo>
                  <a:pt x="4894582" y="4451493"/>
                </a:lnTo>
                <a:lnTo>
                  <a:pt x="4922235" y="4416120"/>
                </a:lnTo>
                <a:lnTo>
                  <a:pt x="4949319" y="4380286"/>
                </a:lnTo>
                <a:lnTo>
                  <a:pt x="4975827" y="4343999"/>
                </a:lnTo>
                <a:lnTo>
                  <a:pt x="5001752" y="4307266"/>
                </a:lnTo>
                <a:lnTo>
                  <a:pt x="5027088" y="4270092"/>
                </a:lnTo>
                <a:lnTo>
                  <a:pt x="5051827" y="4232486"/>
                </a:lnTo>
                <a:lnTo>
                  <a:pt x="5075963" y="4194453"/>
                </a:lnTo>
                <a:lnTo>
                  <a:pt x="5099490" y="4156001"/>
                </a:lnTo>
                <a:lnTo>
                  <a:pt x="5122399" y="4117136"/>
                </a:lnTo>
                <a:lnTo>
                  <a:pt x="5144686" y="4077865"/>
                </a:lnTo>
                <a:lnTo>
                  <a:pt x="5166341" y="4038196"/>
                </a:lnTo>
                <a:lnTo>
                  <a:pt x="5187360" y="3998134"/>
                </a:lnTo>
                <a:lnTo>
                  <a:pt x="5207734" y="3957687"/>
                </a:lnTo>
                <a:lnTo>
                  <a:pt x="5227458" y="3916861"/>
                </a:lnTo>
                <a:lnTo>
                  <a:pt x="5246525" y="3875663"/>
                </a:lnTo>
                <a:lnTo>
                  <a:pt x="5264927" y="3834101"/>
                </a:lnTo>
                <a:lnTo>
                  <a:pt x="5282657" y="3792180"/>
                </a:lnTo>
                <a:lnTo>
                  <a:pt x="5299710" y="3749908"/>
                </a:lnTo>
                <a:lnTo>
                  <a:pt x="5316078" y="3707291"/>
                </a:lnTo>
                <a:lnTo>
                  <a:pt x="5331755" y="3664336"/>
                </a:lnTo>
                <a:lnTo>
                  <a:pt x="5346733" y="3621051"/>
                </a:lnTo>
                <a:lnTo>
                  <a:pt x="5361006" y="3577441"/>
                </a:lnTo>
                <a:lnTo>
                  <a:pt x="5374567" y="3533514"/>
                </a:lnTo>
                <a:lnTo>
                  <a:pt x="5387409" y="3489276"/>
                </a:lnTo>
                <a:lnTo>
                  <a:pt x="5399525" y="3444735"/>
                </a:lnTo>
                <a:lnTo>
                  <a:pt x="5410909" y="3399896"/>
                </a:lnTo>
                <a:lnTo>
                  <a:pt x="5421554" y="3354768"/>
                </a:lnTo>
                <a:lnTo>
                  <a:pt x="5431453" y="3309356"/>
                </a:lnTo>
                <a:lnTo>
                  <a:pt x="5440599" y="3263667"/>
                </a:lnTo>
                <a:lnTo>
                  <a:pt x="5448986" y="3217709"/>
                </a:lnTo>
                <a:lnTo>
                  <a:pt x="5456606" y="3171488"/>
                </a:lnTo>
                <a:lnTo>
                  <a:pt x="5463452" y="3125010"/>
                </a:lnTo>
                <a:lnTo>
                  <a:pt x="5469519" y="3078284"/>
                </a:lnTo>
                <a:lnTo>
                  <a:pt x="5474799" y="3031314"/>
                </a:lnTo>
                <a:lnTo>
                  <a:pt x="5479286" y="2984109"/>
                </a:lnTo>
                <a:lnTo>
                  <a:pt x="5482971" y="2936676"/>
                </a:lnTo>
                <a:lnTo>
                  <a:pt x="5485850" y="2889020"/>
                </a:lnTo>
                <a:lnTo>
                  <a:pt x="5487915" y="2841148"/>
                </a:lnTo>
                <a:lnTo>
                  <a:pt x="5489158" y="2793069"/>
                </a:lnTo>
                <a:lnTo>
                  <a:pt x="5489575" y="2744787"/>
                </a:lnTo>
                <a:lnTo>
                  <a:pt x="5489158" y="2696505"/>
                </a:lnTo>
                <a:lnTo>
                  <a:pt x="5487915" y="2648426"/>
                </a:lnTo>
                <a:lnTo>
                  <a:pt x="5485850" y="2600554"/>
                </a:lnTo>
                <a:lnTo>
                  <a:pt x="5482971" y="2552898"/>
                </a:lnTo>
                <a:lnTo>
                  <a:pt x="5479286" y="2505465"/>
                </a:lnTo>
                <a:lnTo>
                  <a:pt x="5474799" y="2458260"/>
                </a:lnTo>
                <a:lnTo>
                  <a:pt x="5469519" y="2411290"/>
                </a:lnTo>
                <a:lnTo>
                  <a:pt x="5463452" y="2364564"/>
                </a:lnTo>
                <a:lnTo>
                  <a:pt x="5456606" y="2318086"/>
                </a:lnTo>
                <a:lnTo>
                  <a:pt x="5448986" y="2271865"/>
                </a:lnTo>
                <a:lnTo>
                  <a:pt x="5440599" y="2225907"/>
                </a:lnTo>
                <a:lnTo>
                  <a:pt x="5431453" y="2180218"/>
                </a:lnTo>
                <a:lnTo>
                  <a:pt x="5421554" y="2134806"/>
                </a:lnTo>
                <a:lnTo>
                  <a:pt x="5410909" y="2089678"/>
                </a:lnTo>
                <a:lnTo>
                  <a:pt x="5399525" y="2044839"/>
                </a:lnTo>
                <a:lnTo>
                  <a:pt x="5387409" y="2000298"/>
                </a:lnTo>
                <a:lnTo>
                  <a:pt x="5374567" y="1956060"/>
                </a:lnTo>
                <a:lnTo>
                  <a:pt x="5361006" y="1912133"/>
                </a:lnTo>
                <a:lnTo>
                  <a:pt x="5346733" y="1868523"/>
                </a:lnTo>
                <a:lnTo>
                  <a:pt x="5331755" y="1825238"/>
                </a:lnTo>
                <a:lnTo>
                  <a:pt x="5316078" y="1782283"/>
                </a:lnTo>
                <a:lnTo>
                  <a:pt x="5299710" y="1739666"/>
                </a:lnTo>
                <a:lnTo>
                  <a:pt x="5282657" y="1697394"/>
                </a:lnTo>
                <a:lnTo>
                  <a:pt x="5264927" y="1655473"/>
                </a:lnTo>
                <a:lnTo>
                  <a:pt x="5246525" y="1613911"/>
                </a:lnTo>
                <a:lnTo>
                  <a:pt x="5227458" y="1572713"/>
                </a:lnTo>
                <a:lnTo>
                  <a:pt x="5207734" y="1531887"/>
                </a:lnTo>
                <a:lnTo>
                  <a:pt x="5187360" y="1491440"/>
                </a:lnTo>
                <a:lnTo>
                  <a:pt x="5166341" y="1451378"/>
                </a:lnTo>
                <a:lnTo>
                  <a:pt x="5144686" y="1411709"/>
                </a:lnTo>
                <a:lnTo>
                  <a:pt x="5122399" y="1372438"/>
                </a:lnTo>
                <a:lnTo>
                  <a:pt x="5099490" y="1333573"/>
                </a:lnTo>
                <a:lnTo>
                  <a:pt x="5075963" y="1295121"/>
                </a:lnTo>
                <a:lnTo>
                  <a:pt x="5051827" y="1257088"/>
                </a:lnTo>
                <a:lnTo>
                  <a:pt x="5027088" y="1219482"/>
                </a:lnTo>
                <a:lnTo>
                  <a:pt x="5001752" y="1182308"/>
                </a:lnTo>
                <a:lnTo>
                  <a:pt x="4975827" y="1145575"/>
                </a:lnTo>
                <a:lnTo>
                  <a:pt x="4949319" y="1109288"/>
                </a:lnTo>
                <a:lnTo>
                  <a:pt x="4922235" y="1073454"/>
                </a:lnTo>
                <a:lnTo>
                  <a:pt x="4894582" y="1038081"/>
                </a:lnTo>
                <a:lnTo>
                  <a:pt x="4866366" y="1003175"/>
                </a:lnTo>
                <a:lnTo>
                  <a:pt x="4837596" y="968743"/>
                </a:lnTo>
                <a:lnTo>
                  <a:pt x="4808276" y="934791"/>
                </a:lnTo>
                <a:lnTo>
                  <a:pt x="4778415" y="901327"/>
                </a:lnTo>
                <a:lnTo>
                  <a:pt x="4748018" y="868357"/>
                </a:lnTo>
                <a:lnTo>
                  <a:pt x="4717093" y="835888"/>
                </a:lnTo>
                <a:lnTo>
                  <a:pt x="4685647" y="803927"/>
                </a:lnTo>
                <a:lnTo>
                  <a:pt x="4653686" y="772481"/>
                </a:lnTo>
                <a:lnTo>
                  <a:pt x="4621217" y="741556"/>
                </a:lnTo>
                <a:lnTo>
                  <a:pt x="4588247" y="711159"/>
                </a:lnTo>
                <a:lnTo>
                  <a:pt x="4554783" y="681298"/>
                </a:lnTo>
                <a:lnTo>
                  <a:pt x="4520831" y="651978"/>
                </a:lnTo>
                <a:lnTo>
                  <a:pt x="4486399" y="623208"/>
                </a:lnTo>
                <a:lnTo>
                  <a:pt x="4451493" y="594992"/>
                </a:lnTo>
                <a:lnTo>
                  <a:pt x="4416120" y="567339"/>
                </a:lnTo>
                <a:lnTo>
                  <a:pt x="4380286" y="540255"/>
                </a:lnTo>
                <a:lnTo>
                  <a:pt x="4343999" y="513747"/>
                </a:lnTo>
                <a:lnTo>
                  <a:pt x="4307266" y="487822"/>
                </a:lnTo>
                <a:lnTo>
                  <a:pt x="4270092" y="462486"/>
                </a:lnTo>
                <a:lnTo>
                  <a:pt x="4232486" y="437747"/>
                </a:lnTo>
                <a:lnTo>
                  <a:pt x="4194453" y="413611"/>
                </a:lnTo>
                <a:lnTo>
                  <a:pt x="4156001" y="390084"/>
                </a:lnTo>
                <a:lnTo>
                  <a:pt x="4117136" y="367175"/>
                </a:lnTo>
                <a:lnTo>
                  <a:pt x="4077865" y="344888"/>
                </a:lnTo>
                <a:lnTo>
                  <a:pt x="4038196" y="323233"/>
                </a:lnTo>
                <a:lnTo>
                  <a:pt x="3998134" y="302214"/>
                </a:lnTo>
                <a:lnTo>
                  <a:pt x="3957687" y="281840"/>
                </a:lnTo>
                <a:lnTo>
                  <a:pt x="3916861" y="262116"/>
                </a:lnTo>
                <a:lnTo>
                  <a:pt x="3875663" y="243049"/>
                </a:lnTo>
                <a:lnTo>
                  <a:pt x="3834101" y="224647"/>
                </a:lnTo>
                <a:lnTo>
                  <a:pt x="3792180" y="206917"/>
                </a:lnTo>
                <a:lnTo>
                  <a:pt x="3749908" y="189864"/>
                </a:lnTo>
                <a:lnTo>
                  <a:pt x="3707291" y="173496"/>
                </a:lnTo>
                <a:lnTo>
                  <a:pt x="3664336" y="157819"/>
                </a:lnTo>
                <a:lnTo>
                  <a:pt x="3621051" y="142841"/>
                </a:lnTo>
                <a:lnTo>
                  <a:pt x="3577441" y="128568"/>
                </a:lnTo>
                <a:lnTo>
                  <a:pt x="3533514" y="115007"/>
                </a:lnTo>
                <a:lnTo>
                  <a:pt x="3489276" y="102165"/>
                </a:lnTo>
                <a:lnTo>
                  <a:pt x="3444735" y="90049"/>
                </a:lnTo>
                <a:lnTo>
                  <a:pt x="3399896" y="78665"/>
                </a:lnTo>
                <a:lnTo>
                  <a:pt x="3354768" y="68020"/>
                </a:lnTo>
                <a:lnTo>
                  <a:pt x="3309356" y="58121"/>
                </a:lnTo>
                <a:lnTo>
                  <a:pt x="3263667" y="48975"/>
                </a:lnTo>
                <a:lnTo>
                  <a:pt x="3217709" y="40588"/>
                </a:lnTo>
                <a:lnTo>
                  <a:pt x="3171488" y="32968"/>
                </a:lnTo>
                <a:lnTo>
                  <a:pt x="3125010" y="26122"/>
                </a:lnTo>
                <a:lnTo>
                  <a:pt x="3078284" y="20055"/>
                </a:lnTo>
                <a:lnTo>
                  <a:pt x="3031314" y="14775"/>
                </a:lnTo>
                <a:lnTo>
                  <a:pt x="2984109" y="10288"/>
                </a:lnTo>
                <a:lnTo>
                  <a:pt x="2936676" y="6603"/>
                </a:lnTo>
                <a:lnTo>
                  <a:pt x="2889020" y="3724"/>
                </a:lnTo>
                <a:lnTo>
                  <a:pt x="2841148" y="1659"/>
                </a:lnTo>
                <a:lnTo>
                  <a:pt x="2793069" y="416"/>
                </a:lnTo>
                <a:lnTo>
                  <a:pt x="2744787" y="0"/>
                </a:lnTo>
                <a:close/>
              </a:path>
            </a:pathLst>
          </a:custGeom>
          <a:solidFill>
            <a:srgbClr val="9275B5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4551" y="354584"/>
            <a:ext cx="8654897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9460" y="1036142"/>
            <a:ext cx="8425078" cy="2364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E03D40F-9E7C-0C01-57F9-52FE989C1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257" y="1055803"/>
            <a:ext cx="2902291" cy="1779802"/>
          </a:xfrm>
          <a:prstGeom prst="rect">
            <a:avLst/>
          </a:prstGeom>
          <a:noFill/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04B63A4E-2575-B313-B74C-83797D8AFD7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257" y="4329047"/>
            <a:ext cx="2902291" cy="1159360"/>
          </a:xfrm>
          <a:prstGeom prst="rect">
            <a:avLst/>
          </a:prstGeom>
        </p:spPr>
      </p:pic>
      <p:sp>
        <p:nvSpPr>
          <p:cNvPr id="62" name="Right Triangle 6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23741" y="623275"/>
            <a:ext cx="4936378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3B755CC-2B3D-D92F-5F6E-074053B5D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656" y="990601"/>
            <a:ext cx="4446744" cy="356043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</a:pPr>
            <a:r>
              <a:rPr lang="fr-FR" sz="3600" b="0" i="1" kern="1200" spc="-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RÉINSCRIPTIONS</a:t>
            </a:r>
            <a:br>
              <a:rPr lang="fr-FR" sz="3600" b="0" i="1" kern="1200" spc="-3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fr-FR" sz="3600" b="0" i="1" kern="1200" spc="-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EN DOCTORAT</a:t>
            </a:r>
            <a:br>
              <a:rPr lang="fr-FR" sz="3600" b="0" i="1" kern="1200" spc="-3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fr-FR" sz="3600" b="0" i="1" kern="1200" spc="-3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fr-FR" sz="3600" b="0" i="1" kern="1200" spc="-300" dirty="0">
                <a:solidFill>
                  <a:srgbClr val="7030A0"/>
                </a:solidFill>
              </a:rPr>
              <a:t>2</a:t>
            </a:r>
            <a:r>
              <a:rPr lang="fr-FR" sz="3600" b="0" i="1" kern="1200" spc="-300" baseline="30000" dirty="0">
                <a:solidFill>
                  <a:srgbClr val="7030A0"/>
                </a:solidFill>
              </a:rPr>
              <a:t>ème</a:t>
            </a:r>
            <a:r>
              <a:rPr lang="fr-FR" sz="3600" b="0" i="1" kern="1200" spc="-300" dirty="0">
                <a:solidFill>
                  <a:srgbClr val="7030A0"/>
                </a:solidFill>
              </a:rPr>
              <a:t>  année et +</a:t>
            </a:r>
            <a:br>
              <a:rPr lang="fr-FR" sz="3600" b="0" i="1" kern="1200" spc="-300" dirty="0">
                <a:solidFill>
                  <a:srgbClr val="7030A0"/>
                </a:solidFill>
              </a:rPr>
            </a:br>
            <a:br>
              <a:rPr lang="fr-FR" sz="3600" b="0" i="1" kern="1200" spc="-3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fr-FR" sz="3600" b="0" i="1" kern="1200" spc="-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TUTORIEL </a:t>
            </a:r>
            <a:br>
              <a:rPr lang="en-US" sz="4000" b="0" kern="1200" dirty="0">
                <a:latin typeface="Vijaya" panose="020B0502040204020203" pitchFamily="18" charset="0"/>
                <a:cs typeface="Vijaya" panose="020B0502040204020203" pitchFamily="18" charset="0"/>
              </a:rPr>
            </a:br>
            <a:endParaRPr lang="en-US" sz="4000" b="0" kern="1200" dirty="0">
              <a:latin typeface="Vijaya" panose="020B0502040204020203" pitchFamily="18" charset="0"/>
              <a:cs typeface="Vijaya" panose="020B0502040204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618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970229"/>
            <a:ext cx="75012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→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b="1" spc="-185" dirty="0">
                <a:latin typeface="Arial"/>
                <a:cs typeface="Arial"/>
              </a:rPr>
              <a:t>Co</a:t>
            </a:r>
            <a:r>
              <a:rPr lang="fr-FR" sz="1800" b="1" spc="-185" dirty="0" err="1">
                <a:latin typeface="Arial"/>
                <a:cs typeface="Arial"/>
              </a:rPr>
              <a:t>nnexion</a:t>
            </a:r>
            <a:r>
              <a:rPr lang="fr-FR" sz="1800" b="1" spc="-185" dirty="0">
                <a:latin typeface="Arial"/>
                <a:cs typeface="Arial"/>
              </a:rPr>
              <a:t> à votre compte ADUM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62890" y="765809"/>
            <a:ext cx="3086100" cy="0"/>
          </a:xfrm>
          <a:custGeom>
            <a:avLst/>
            <a:gdLst/>
            <a:ahLst/>
            <a:cxnLst/>
            <a:rect l="l" t="t" r="r" b="b"/>
            <a:pathLst>
              <a:path w="3086100">
                <a:moveTo>
                  <a:pt x="0" y="0"/>
                </a:moveTo>
                <a:lnTo>
                  <a:pt x="3085592" y="0"/>
                </a:lnTo>
              </a:path>
            </a:pathLst>
          </a:custGeom>
          <a:ln w="38100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4551" y="354584"/>
            <a:ext cx="30683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45" dirty="0">
                <a:latin typeface="Arial"/>
                <a:cs typeface="Arial"/>
              </a:rPr>
              <a:t>INTER</a:t>
            </a:r>
            <a:r>
              <a:rPr sz="2200" b="1" spc="-340" dirty="0">
                <a:latin typeface="Arial"/>
                <a:cs typeface="Arial"/>
              </a:rPr>
              <a:t>F</a:t>
            </a:r>
            <a:r>
              <a:rPr sz="2200" b="1" spc="-290" dirty="0">
                <a:latin typeface="Arial"/>
                <a:cs typeface="Arial"/>
              </a:rPr>
              <a:t>A</a:t>
            </a:r>
            <a:r>
              <a:rPr sz="2200" b="1" spc="-300" dirty="0">
                <a:latin typeface="Arial"/>
                <a:cs typeface="Arial"/>
              </a:rPr>
              <a:t>C</a:t>
            </a:r>
            <a:r>
              <a:rPr sz="2200" b="1" spc="-270" dirty="0">
                <a:latin typeface="Arial"/>
                <a:cs typeface="Arial"/>
              </a:rPr>
              <a:t>E</a:t>
            </a:r>
            <a:r>
              <a:rPr sz="2200" b="1" spc="-110" dirty="0">
                <a:latin typeface="Arial"/>
                <a:cs typeface="Arial"/>
              </a:rPr>
              <a:t> </a:t>
            </a:r>
            <a:r>
              <a:rPr sz="2200" b="1" spc="-300" dirty="0">
                <a:latin typeface="Arial"/>
                <a:cs typeface="Arial"/>
              </a:rPr>
              <a:t>DOC</a:t>
            </a:r>
            <a:r>
              <a:rPr sz="2200" b="1" spc="-280" dirty="0">
                <a:latin typeface="Arial"/>
                <a:cs typeface="Arial"/>
              </a:rPr>
              <a:t>T</a:t>
            </a:r>
            <a:r>
              <a:rPr sz="2200" b="1" spc="-305" dirty="0">
                <a:latin typeface="Arial"/>
                <a:cs typeface="Arial"/>
              </a:rPr>
              <a:t>ORA</a:t>
            </a:r>
            <a:r>
              <a:rPr sz="2200" b="1" spc="-300" dirty="0">
                <a:latin typeface="Arial"/>
                <a:cs typeface="Arial"/>
              </a:rPr>
              <a:t>N</a:t>
            </a:r>
            <a:r>
              <a:rPr sz="2200" b="1" spc="-215" dirty="0">
                <a:latin typeface="Arial"/>
                <a:cs typeface="Arial"/>
              </a:rPr>
              <a:t>T·E</a:t>
            </a:r>
            <a:endParaRPr sz="2200" dirty="0">
              <a:latin typeface="Arial"/>
              <a:cs typeface="Arial"/>
            </a:endParaRPr>
          </a:p>
        </p:txBody>
      </p:sp>
      <p:pic>
        <p:nvPicPr>
          <p:cNvPr id="4" name="Image 3" descr="Une image contenant texte, capture d’écran, Site web, Page web&#10;&#10;Description générée automatiquement">
            <a:extLst>
              <a:ext uri="{FF2B5EF4-FFF2-40B4-BE49-F238E27FC236}">
                <a16:creationId xmlns:a16="http://schemas.microsoft.com/office/drawing/2014/main" id="{77BF08D9-0DEE-1220-ED0E-FD0FF80796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21" y="1400785"/>
            <a:ext cx="8221133" cy="495729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970229"/>
            <a:ext cx="836056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→</a:t>
            </a:r>
            <a:r>
              <a:rPr lang="fr-FR" b="1" spc="-185" dirty="0">
                <a:latin typeface="Arial"/>
                <a:cs typeface="Arial"/>
              </a:rPr>
              <a:t>Mettez  à jour  tous les onglets de votre compte ADUM  et cliquez « je souhaite demander ma réinscription en </a:t>
            </a:r>
            <a:r>
              <a:rPr lang="fr-FR" b="1" spc="-185" dirty="0" err="1">
                <a:latin typeface="Arial"/>
                <a:cs typeface="Arial"/>
              </a:rPr>
              <a:t>xème</a:t>
            </a:r>
            <a:r>
              <a:rPr lang="fr-FR" b="1" spc="-185" dirty="0">
                <a:latin typeface="Arial"/>
                <a:cs typeface="Arial"/>
              </a:rPr>
              <a:t> année »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2890" y="765809"/>
            <a:ext cx="3086100" cy="0"/>
          </a:xfrm>
          <a:custGeom>
            <a:avLst/>
            <a:gdLst/>
            <a:ahLst/>
            <a:cxnLst/>
            <a:rect l="l" t="t" r="r" b="b"/>
            <a:pathLst>
              <a:path w="3086100">
                <a:moveTo>
                  <a:pt x="0" y="0"/>
                </a:moveTo>
                <a:lnTo>
                  <a:pt x="3085592" y="0"/>
                </a:lnTo>
              </a:path>
            </a:pathLst>
          </a:custGeom>
          <a:ln w="38100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44551" y="354584"/>
            <a:ext cx="30683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45" dirty="0">
                <a:latin typeface="Arial"/>
                <a:cs typeface="Arial"/>
              </a:rPr>
              <a:t>INTER</a:t>
            </a:r>
            <a:r>
              <a:rPr sz="2200" b="1" spc="-340" dirty="0">
                <a:latin typeface="Arial"/>
                <a:cs typeface="Arial"/>
              </a:rPr>
              <a:t>F</a:t>
            </a:r>
            <a:r>
              <a:rPr sz="2200" b="1" spc="-290" dirty="0">
                <a:latin typeface="Arial"/>
                <a:cs typeface="Arial"/>
              </a:rPr>
              <a:t>A</a:t>
            </a:r>
            <a:r>
              <a:rPr sz="2200" b="1" spc="-300" dirty="0">
                <a:latin typeface="Arial"/>
                <a:cs typeface="Arial"/>
              </a:rPr>
              <a:t>C</a:t>
            </a:r>
            <a:r>
              <a:rPr sz="2200" b="1" spc="-270" dirty="0">
                <a:latin typeface="Arial"/>
                <a:cs typeface="Arial"/>
              </a:rPr>
              <a:t>E</a:t>
            </a:r>
            <a:r>
              <a:rPr sz="2200" b="1" spc="-110" dirty="0">
                <a:latin typeface="Arial"/>
                <a:cs typeface="Arial"/>
              </a:rPr>
              <a:t> </a:t>
            </a:r>
            <a:r>
              <a:rPr sz="2200" b="1" spc="-300" dirty="0">
                <a:latin typeface="Arial"/>
                <a:cs typeface="Arial"/>
              </a:rPr>
              <a:t>DOC</a:t>
            </a:r>
            <a:r>
              <a:rPr sz="2200" b="1" spc="-280" dirty="0">
                <a:latin typeface="Arial"/>
                <a:cs typeface="Arial"/>
              </a:rPr>
              <a:t>T</a:t>
            </a:r>
            <a:r>
              <a:rPr sz="2200" b="1" spc="-305" dirty="0">
                <a:latin typeface="Arial"/>
                <a:cs typeface="Arial"/>
              </a:rPr>
              <a:t>ORA</a:t>
            </a:r>
            <a:r>
              <a:rPr sz="2200" b="1" spc="-300" dirty="0">
                <a:latin typeface="Arial"/>
                <a:cs typeface="Arial"/>
              </a:rPr>
              <a:t>N</a:t>
            </a:r>
            <a:r>
              <a:rPr sz="2200" b="1" spc="-215" dirty="0">
                <a:latin typeface="Arial"/>
                <a:cs typeface="Arial"/>
              </a:rPr>
              <a:t>T·E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8" name="Image 7" descr="Une image contenant texte, Page web, logiciel, Site web&#10;&#10;Description générée automatiquement">
            <a:extLst>
              <a:ext uri="{FF2B5EF4-FFF2-40B4-BE49-F238E27FC236}">
                <a16:creationId xmlns:a16="http://schemas.microsoft.com/office/drawing/2014/main" id="{B4F84102-E7B0-F475-3FD8-94D550F5BB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756061"/>
            <a:ext cx="8703824" cy="39093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262890" y="765809"/>
            <a:ext cx="3086100" cy="0"/>
          </a:xfrm>
          <a:custGeom>
            <a:avLst/>
            <a:gdLst/>
            <a:ahLst/>
            <a:cxnLst/>
            <a:rect l="l" t="t" r="r" b="b"/>
            <a:pathLst>
              <a:path w="3086100">
                <a:moveTo>
                  <a:pt x="0" y="0"/>
                </a:moveTo>
                <a:lnTo>
                  <a:pt x="3085592" y="0"/>
                </a:lnTo>
              </a:path>
            </a:pathLst>
          </a:custGeom>
          <a:ln w="38100">
            <a:solidFill>
              <a:srgbClr val="F6D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4551" y="354584"/>
            <a:ext cx="30683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45" dirty="0"/>
              <a:t>INTER</a:t>
            </a:r>
            <a:r>
              <a:rPr spc="-340" dirty="0"/>
              <a:t>F</a:t>
            </a:r>
            <a:r>
              <a:rPr spc="-290" dirty="0"/>
              <a:t>A</a:t>
            </a:r>
            <a:r>
              <a:rPr spc="-300" dirty="0"/>
              <a:t>C</a:t>
            </a:r>
            <a:r>
              <a:rPr spc="-270" dirty="0"/>
              <a:t>E</a:t>
            </a:r>
            <a:r>
              <a:rPr spc="-110" dirty="0"/>
              <a:t> </a:t>
            </a:r>
            <a:r>
              <a:rPr spc="-300" dirty="0"/>
              <a:t>DOC</a:t>
            </a:r>
            <a:r>
              <a:rPr spc="-280" dirty="0"/>
              <a:t>T</a:t>
            </a:r>
            <a:r>
              <a:rPr spc="-305" dirty="0"/>
              <a:t>ORA</a:t>
            </a:r>
            <a:r>
              <a:rPr spc="-300" dirty="0"/>
              <a:t>N</a:t>
            </a:r>
            <a:r>
              <a:rPr spc="-215" dirty="0"/>
              <a:t>T·E</a:t>
            </a: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F1A92F2F-29D2-11C5-64DD-684496665BEB}"/>
              </a:ext>
            </a:extLst>
          </p:cNvPr>
          <p:cNvSpPr txBox="1"/>
          <p:nvPr/>
        </p:nvSpPr>
        <p:spPr>
          <a:xfrm>
            <a:off x="244551" y="823275"/>
            <a:ext cx="75012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→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lang="fr-FR" b="1" spc="-185" dirty="0">
                <a:latin typeface="Arial"/>
                <a:cs typeface="Arial"/>
              </a:rPr>
              <a:t>Vos interlocuteurs au sein des Écoles doctorales </a:t>
            </a:r>
            <a:endParaRPr sz="18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490EC53-BFCA-4FF4-75A4-C9A93D19E4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734596"/>
              </p:ext>
            </p:extLst>
          </p:nvPr>
        </p:nvGraphicFramePr>
        <p:xfrm>
          <a:off x="262890" y="1765944"/>
          <a:ext cx="8764798" cy="24396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6212">
                  <a:extLst>
                    <a:ext uri="{9D8B030D-6E8A-4147-A177-3AD203B41FA5}">
                      <a16:colId xmlns:a16="http://schemas.microsoft.com/office/drawing/2014/main" val="1971510094"/>
                    </a:ext>
                  </a:extLst>
                </a:gridCol>
                <a:gridCol w="1372210">
                  <a:extLst>
                    <a:ext uri="{9D8B030D-6E8A-4147-A177-3AD203B41FA5}">
                      <a16:colId xmlns:a16="http://schemas.microsoft.com/office/drawing/2014/main" val="3341293433"/>
                    </a:ext>
                  </a:extLst>
                </a:gridCol>
                <a:gridCol w="1152138">
                  <a:extLst>
                    <a:ext uri="{9D8B030D-6E8A-4147-A177-3AD203B41FA5}">
                      <a16:colId xmlns:a16="http://schemas.microsoft.com/office/drawing/2014/main" val="923759139"/>
                    </a:ext>
                  </a:extLst>
                </a:gridCol>
                <a:gridCol w="1152138">
                  <a:extLst>
                    <a:ext uri="{9D8B030D-6E8A-4147-A177-3AD203B41FA5}">
                      <a16:colId xmlns:a16="http://schemas.microsoft.com/office/drawing/2014/main" val="3498743651"/>
                    </a:ext>
                  </a:extLst>
                </a:gridCol>
                <a:gridCol w="965210">
                  <a:extLst>
                    <a:ext uri="{9D8B030D-6E8A-4147-A177-3AD203B41FA5}">
                      <a16:colId xmlns:a16="http://schemas.microsoft.com/office/drawing/2014/main" val="1685898638"/>
                    </a:ext>
                  </a:extLst>
                </a:gridCol>
                <a:gridCol w="1659090">
                  <a:extLst>
                    <a:ext uri="{9D8B030D-6E8A-4147-A177-3AD203B41FA5}">
                      <a16:colId xmlns:a16="http://schemas.microsoft.com/office/drawing/2014/main" val="3420836118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1275105543"/>
                    </a:ext>
                  </a:extLst>
                </a:gridCol>
              </a:tblGrid>
              <a:tr h="23367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Structure </a:t>
                      </a:r>
                      <a:endParaRPr lang="fr-FR" sz="1100" b="1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D56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Intitulé </a:t>
                      </a:r>
                      <a:endParaRPr lang="fr-FR" sz="1100" b="1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D56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Interlocuteur</a:t>
                      </a:r>
                      <a:endParaRPr lang="fr-FR" sz="1100" b="1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D56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Fonction</a:t>
                      </a:r>
                      <a:endParaRPr lang="fr-FR" sz="1100" b="1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D56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Téléphone</a:t>
                      </a:r>
                      <a:endParaRPr lang="fr-FR" sz="1100" b="1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D56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Courriel</a:t>
                      </a:r>
                      <a:endParaRPr lang="fr-FR" sz="1100" b="1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D56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Adresse</a:t>
                      </a:r>
                      <a:endParaRPr lang="fr-FR" sz="900" b="1" i="0" u="none" strike="noStrike" dirty="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D56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978139"/>
                  </a:ext>
                </a:extLst>
              </a:tr>
              <a:tr h="551181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ED 581 ABIES</a:t>
                      </a:r>
                      <a:endParaRPr lang="fr-FR" sz="9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Agriculture, Alimentation, Biologie, Environnement et Santé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Mme Pauline LOYAUX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Gestionnaire d'École doctorale / Assistante à la Coordination Doctorale 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03 26 91 85 28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ed.abies@univ-reims.fr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CREA, 2 Esplanade Roland Garros, 51100 Reims 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4440967"/>
                  </a:ext>
                </a:extLst>
              </a:tr>
              <a:tr h="551181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ED 619 BCS</a:t>
                      </a:r>
                      <a:endParaRPr lang="fr-FR" sz="9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68E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Biologie, Chimie, Santé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68E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Mme Valérie PIRAUBE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68E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Gestionnaire d'École doctorale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68E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03 26 91 34 38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68E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ed.bcs@univ-reims.fr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68E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Pôle santé, bat A2ème Etage, bureau A2050, 51, rue Cognacq Jay, 51100 Reims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68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033611"/>
                  </a:ext>
                </a:extLst>
              </a:tr>
              <a:tr h="551181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ED 620 MPSNI</a:t>
                      </a:r>
                      <a:endParaRPr lang="fr-FR" sz="9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Mathématiques, Physique, Sciences du Numérique et de l'Ingénieur 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Mme Ségolène BUFFET 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Gestionnaire d'École doctorale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03 26 91 88 67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ed.mpsni@univ-reims.fr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CREA, 2 Esplanade Roland Garros, 51100 Reims 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2326850"/>
                  </a:ext>
                </a:extLst>
              </a:tr>
              <a:tr h="551181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ED 555 SHS</a:t>
                      </a:r>
                      <a:endParaRPr lang="fr-FR" sz="9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981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Sciences Humaines et Sociales 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981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Mme Fanny PIERROT, Mme Véronique DELAITRE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981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Gestionnaires d'École doctorale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981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03 26 91 36 16</a:t>
                      </a:r>
                    </a:p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03 26 91 80 72</a:t>
                      </a:r>
                    </a:p>
                    <a:p>
                      <a:pPr algn="l" fontAlgn="b"/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981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ed.shs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&lt;ed.shs@univ-reims.fr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981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Campus Croix-Rouge, 57, rue Pierre Taittinger, 51096 Reims 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3180" marR="3180" marT="3180" marB="0" anchor="b">
                    <a:solidFill>
                      <a:srgbClr val="E981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928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9758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TM02900771[[fn=Secteur]]</Template>
  <TotalTime>2097</TotalTime>
  <Words>249</Words>
  <Application>Microsoft Office PowerPoint</Application>
  <PresentationFormat>Affichage à l'écran (4:3)</PresentationFormat>
  <Paragraphs>43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1" baseType="lpstr">
      <vt:lpstr>Aptos</vt:lpstr>
      <vt:lpstr>Arial</vt:lpstr>
      <vt:lpstr>Calibri</vt:lpstr>
      <vt:lpstr>Microsoft Sans Serif</vt:lpstr>
      <vt:lpstr>Segoe UI</vt:lpstr>
      <vt:lpstr>Vijaya</vt:lpstr>
      <vt:lpstr>Office Theme</vt:lpstr>
      <vt:lpstr>RÉINSCRIPTIONS EN DOCTORAT  2ème  année et +  TUTORIEL  </vt:lpstr>
      <vt:lpstr>Présentation PowerPoint</vt:lpstr>
      <vt:lpstr>Présentation PowerPoint</vt:lpstr>
      <vt:lpstr>INTERFACE DOCTORANT·E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ketsia.fontaine@umontpellier.fr</dc:creator>
  <cp:lastModifiedBy>NINA BOGATAIA</cp:lastModifiedBy>
  <cp:revision>23</cp:revision>
  <dcterms:created xsi:type="dcterms:W3CDTF">2024-08-23T16:56:21Z</dcterms:created>
  <dcterms:modified xsi:type="dcterms:W3CDTF">2025-07-15T08:49:47Z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2022-05-19T00:00:00Z</vt:filetime>
  </property>
  <property fmtid="{D5CDD505-2E9C-101B-9397-08002B2CF9AE}" pid="3" name="Creator">
    <vt:lpwstr>Microsoft® PowerPoint® pour Microsoft 365</vt:lpwstr>
  </property>
  <property fmtid="{D5CDD505-2E9C-101B-9397-08002B2CF9AE}" pid="4" name="LastSaved">
    <vt:filetime>2024-08-23T00:00:00Z</vt:filetime>
  </property>
</Properties>
</file>