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3" r:id="rId23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461" y="10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3A354-A102-4201-B6AE-8A8410118140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D657B-2D77-4D1D-A710-C5D0369C7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2970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4551" y="354584"/>
            <a:ext cx="8654897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827212" y="684213"/>
            <a:ext cx="5489575" cy="5489575"/>
          </a:xfrm>
          <a:custGeom>
            <a:avLst/>
            <a:gdLst/>
            <a:ahLst/>
            <a:cxnLst/>
            <a:rect l="l" t="t" r="r" b="b"/>
            <a:pathLst>
              <a:path w="5489575" h="5489575">
                <a:moveTo>
                  <a:pt x="2744787" y="0"/>
                </a:moveTo>
                <a:lnTo>
                  <a:pt x="2696505" y="416"/>
                </a:lnTo>
                <a:lnTo>
                  <a:pt x="2648426" y="1659"/>
                </a:lnTo>
                <a:lnTo>
                  <a:pt x="2600554" y="3724"/>
                </a:lnTo>
                <a:lnTo>
                  <a:pt x="2552898" y="6603"/>
                </a:lnTo>
                <a:lnTo>
                  <a:pt x="2505465" y="10288"/>
                </a:lnTo>
                <a:lnTo>
                  <a:pt x="2458260" y="14775"/>
                </a:lnTo>
                <a:lnTo>
                  <a:pt x="2411290" y="20055"/>
                </a:lnTo>
                <a:lnTo>
                  <a:pt x="2364564" y="26122"/>
                </a:lnTo>
                <a:lnTo>
                  <a:pt x="2318086" y="32968"/>
                </a:lnTo>
                <a:lnTo>
                  <a:pt x="2271865" y="40588"/>
                </a:lnTo>
                <a:lnTo>
                  <a:pt x="2225907" y="48975"/>
                </a:lnTo>
                <a:lnTo>
                  <a:pt x="2180218" y="58121"/>
                </a:lnTo>
                <a:lnTo>
                  <a:pt x="2134806" y="68020"/>
                </a:lnTo>
                <a:lnTo>
                  <a:pt x="2089678" y="78665"/>
                </a:lnTo>
                <a:lnTo>
                  <a:pt x="2044839" y="90049"/>
                </a:lnTo>
                <a:lnTo>
                  <a:pt x="2000298" y="102165"/>
                </a:lnTo>
                <a:lnTo>
                  <a:pt x="1956060" y="115007"/>
                </a:lnTo>
                <a:lnTo>
                  <a:pt x="1912133" y="128568"/>
                </a:lnTo>
                <a:lnTo>
                  <a:pt x="1868523" y="142841"/>
                </a:lnTo>
                <a:lnTo>
                  <a:pt x="1825238" y="157819"/>
                </a:lnTo>
                <a:lnTo>
                  <a:pt x="1782283" y="173496"/>
                </a:lnTo>
                <a:lnTo>
                  <a:pt x="1739666" y="189864"/>
                </a:lnTo>
                <a:lnTo>
                  <a:pt x="1697394" y="206917"/>
                </a:lnTo>
                <a:lnTo>
                  <a:pt x="1655473" y="224647"/>
                </a:lnTo>
                <a:lnTo>
                  <a:pt x="1613911" y="243049"/>
                </a:lnTo>
                <a:lnTo>
                  <a:pt x="1572713" y="262116"/>
                </a:lnTo>
                <a:lnTo>
                  <a:pt x="1531887" y="281840"/>
                </a:lnTo>
                <a:lnTo>
                  <a:pt x="1491440" y="302214"/>
                </a:lnTo>
                <a:lnTo>
                  <a:pt x="1451378" y="323233"/>
                </a:lnTo>
                <a:lnTo>
                  <a:pt x="1411709" y="344888"/>
                </a:lnTo>
                <a:lnTo>
                  <a:pt x="1372438" y="367175"/>
                </a:lnTo>
                <a:lnTo>
                  <a:pt x="1333573" y="390084"/>
                </a:lnTo>
                <a:lnTo>
                  <a:pt x="1295121" y="413611"/>
                </a:lnTo>
                <a:lnTo>
                  <a:pt x="1257088" y="437747"/>
                </a:lnTo>
                <a:lnTo>
                  <a:pt x="1219482" y="462486"/>
                </a:lnTo>
                <a:lnTo>
                  <a:pt x="1182308" y="487822"/>
                </a:lnTo>
                <a:lnTo>
                  <a:pt x="1145575" y="513747"/>
                </a:lnTo>
                <a:lnTo>
                  <a:pt x="1109288" y="540255"/>
                </a:lnTo>
                <a:lnTo>
                  <a:pt x="1073454" y="567339"/>
                </a:lnTo>
                <a:lnTo>
                  <a:pt x="1038081" y="594992"/>
                </a:lnTo>
                <a:lnTo>
                  <a:pt x="1003175" y="623208"/>
                </a:lnTo>
                <a:lnTo>
                  <a:pt x="968743" y="651978"/>
                </a:lnTo>
                <a:lnTo>
                  <a:pt x="934791" y="681298"/>
                </a:lnTo>
                <a:lnTo>
                  <a:pt x="901327" y="711159"/>
                </a:lnTo>
                <a:lnTo>
                  <a:pt x="868357" y="741556"/>
                </a:lnTo>
                <a:lnTo>
                  <a:pt x="835888" y="772481"/>
                </a:lnTo>
                <a:lnTo>
                  <a:pt x="803927" y="803927"/>
                </a:lnTo>
                <a:lnTo>
                  <a:pt x="772481" y="835888"/>
                </a:lnTo>
                <a:lnTo>
                  <a:pt x="741556" y="868357"/>
                </a:lnTo>
                <a:lnTo>
                  <a:pt x="711159" y="901327"/>
                </a:lnTo>
                <a:lnTo>
                  <a:pt x="681298" y="934791"/>
                </a:lnTo>
                <a:lnTo>
                  <a:pt x="651978" y="968743"/>
                </a:lnTo>
                <a:lnTo>
                  <a:pt x="623208" y="1003175"/>
                </a:lnTo>
                <a:lnTo>
                  <a:pt x="594992" y="1038081"/>
                </a:lnTo>
                <a:lnTo>
                  <a:pt x="567339" y="1073454"/>
                </a:lnTo>
                <a:lnTo>
                  <a:pt x="540255" y="1109288"/>
                </a:lnTo>
                <a:lnTo>
                  <a:pt x="513747" y="1145575"/>
                </a:lnTo>
                <a:lnTo>
                  <a:pt x="487822" y="1182308"/>
                </a:lnTo>
                <a:lnTo>
                  <a:pt x="462486" y="1219482"/>
                </a:lnTo>
                <a:lnTo>
                  <a:pt x="437747" y="1257088"/>
                </a:lnTo>
                <a:lnTo>
                  <a:pt x="413611" y="1295121"/>
                </a:lnTo>
                <a:lnTo>
                  <a:pt x="390084" y="1333573"/>
                </a:lnTo>
                <a:lnTo>
                  <a:pt x="367175" y="1372438"/>
                </a:lnTo>
                <a:lnTo>
                  <a:pt x="344888" y="1411709"/>
                </a:lnTo>
                <a:lnTo>
                  <a:pt x="323233" y="1451378"/>
                </a:lnTo>
                <a:lnTo>
                  <a:pt x="302214" y="1491440"/>
                </a:lnTo>
                <a:lnTo>
                  <a:pt x="281840" y="1531887"/>
                </a:lnTo>
                <a:lnTo>
                  <a:pt x="262116" y="1572713"/>
                </a:lnTo>
                <a:lnTo>
                  <a:pt x="243049" y="1613911"/>
                </a:lnTo>
                <a:lnTo>
                  <a:pt x="224647" y="1655473"/>
                </a:lnTo>
                <a:lnTo>
                  <a:pt x="206917" y="1697394"/>
                </a:lnTo>
                <a:lnTo>
                  <a:pt x="189864" y="1739666"/>
                </a:lnTo>
                <a:lnTo>
                  <a:pt x="173496" y="1782283"/>
                </a:lnTo>
                <a:lnTo>
                  <a:pt x="157819" y="1825238"/>
                </a:lnTo>
                <a:lnTo>
                  <a:pt x="142841" y="1868523"/>
                </a:lnTo>
                <a:lnTo>
                  <a:pt x="128568" y="1912133"/>
                </a:lnTo>
                <a:lnTo>
                  <a:pt x="115007" y="1956060"/>
                </a:lnTo>
                <a:lnTo>
                  <a:pt x="102165" y="2000298"/>
                </a:lnTo>
                <a:lnTo>
                  <a:pt x="90049" y="2044839"/>
                </a:lnTo>
                <a:lnTo>
                  <a:pt x="78665" y="2089678"/>
                </a:lnTo>
                <a:lnTo>
                  <a:pt x="68020" y="2134806"/>
                </a:lnTo>
                <a:lnTo>
                  <a:pt x="58121" y="2180218"/>
                </a:lnTo>
                <a:lnTo>
                  <a:pt x="48975" y="2225907"/>
                </a:lnTo>
                <a:lnTo>
                  <a:pt x="40588" y="2271865"/>
                </a:lnTo>
                <a:lnTo>
                  <a:pt x="32968" y="2318086"/>
                </a:lnTo>
                <a:lnTo>
                  <a:pt x="26122" y="2364564"/>
                </a:lnTo>
                <a:lnTo>
                  <a:pt x="20055" y="2411290"/>
                </a:lnTo>
                <a:lnTo>
                  <a:pt x="14775" y="2458260"/>
                </a:lnTo>
                <a:lnTo>
                  <a:pt x="10288" y="2505465"/>
                </a:lnTo>
                <a:lnTo>
                  <a:pt x="6603" y="2552898"/>
                </a:lnTo>
                <a:lnTo>
                  <a:pt x="3724" y="2600554"/>
                </a:lnTo>
                <a:lnTo>
                  <a:pt x="1659" y="2648426"/>
                </a:lnTo>
                <a:lnTo>
                  <a:pt x="416" y="2696505"/>
                </a:lnTo>
                <a:lnTo>
                  <a:pt x="0" y="2744787"/>
                </a:lnTo>
                <a:lnTo>
                  <a:pt x="416" y="2793069"/>
                </a:lnTo>
                <a:lnTo>
                  <a:pt x="1659" y="2841148"/>
                </a:lnTo>
                <a:lnTo>
                  <a:pt x="3724" y="2889020"/>
                </a:lnTo>
                <a:lnTo>
                  <a:pt x="6603" y="2936676"/>
                </a:lnTo>
                <a:lnTo>
                  <a:pt x="10288" y="2984109"/>
                </a:lnTo>
                <a:lnTo>
                  <a:pt x="14775" y="3031314"/>
                </a:lnTo>
                <a:lnTo>
                  <a:pt x="20055" y="3078284"/>
                </a:lnTo>
                <a:lnTo>
                  <a:pt x="26122" y="3125010"/>
                </a:lnTo>
                <a:lnTo>
                  <a:pt x="32968" y="3171488"/>
                </a:lnTo>
                <a:lnTo>
                  <a:pt x="40588" y="3217709"/>
                </a:lnTo>
                <a:lnTo>
                  <a:pt x="48975" y="3263667"/>
                </a:lnTo>
                <a:lnTo>
                  <a:pt x="58121" y="3309356"/>
                </a:lnTo>
                <a:lnTo>
                  <a:pt x="68020" y="3354768"/>
                </a:lnTo>
                <a:lnTo>
                  <a:pt x="78665" y="3399896"/>
                </a:lnTo>
                <a:lnTo>
                  <a:pt x="90049" y="3444735"/>
                </a:lnTo>
                <a:lnTo>
                  <a:pt x="102165" y="3489276"/>
                </a:lnTo>
                <a:lnTo>
                  <a:pt x="115007" y="3533514"/>
                </a:lnTo>
                <a:lnTo>
                  <a:pt x="128568" y="3577441"/>
                </a:lnTo>
                <a:lnTo>
                  <a:pt x="142841" y="3621051"/>
                </a:lnTo>
                <a:lnTo>
                  <a:pt x="157819" y="3664336"/>
                </a:lnTo>
                <a:lnTo>
                  <a:pt x="173496" y="3707291"/>
                </a:lnTo>
                <a:lnTo>
                  <a:pt x="189864" y="3749908"/>
                </a:lnTo>
                <a:lnTo>
                  <a:pt x="206917" y="3792180"/>
                </a:lnTo>
                <a:lnTo>
                  <a:pt x="224647" y="3834101"/>
                </a:lnTo>
                <a:lnTo>
                  <a:pt x="243049" y="3875663"/>
                </a:lnTo>
                <a:lnTo>
                  <a:pt x="262116" y="3916861"/>
                </a:lnTo>
                <a:lnTo>
                  <a:pt x="281840" y="3957687"/>
                </a:lnTo>
                <a:lnTo>
                  <a:pt x="302214" y="3998134"/>
                </a:lnTo>
                <a:lnTo>
                  <a:pt x="323233" y="4038196"/>
                </a:lnTo>
                <a:lnTo>
                  <a:pt x="344888" y="4077865"/>
                </a:lnTo>
                <a:lnTo>
                  <a:pt x="367175" y="4117136"/>
                </a:lnTo>
                <a:lnTo>
                  <a:pt x="390084" y="4156001"/>
                </a:lnTo>
                <a:lnTo>
                  <a:pt x="413611" y="4194453"/>
                </a:lnTo>
                <a:lnTo>
                  <a:pt x="437747" y="4232486"/>
                </a:lnTo>
                <a:lnTo>
                  <a:pt x="462486" y="4270092"/>
                </a:lnTo>
                <a:lnTo>
                  <a:pt x="487822" y="4307266"/>
                </a:lnTo>
                <a:lnTo>
                  <a:pt x="513747" y="4343999"/>
                </a:lnTo>
                <a:lnTo>
                  <a:pt x="540255" y="4380286"/>
                </a:lnTo>
                <a:lnTo>
                  <a:pt x="567339" y="4416120"/>
                </a:lnTo>
                <a:lnTo>
                  <a:pt x="594992" y="4451493"/>
                </a:lnTo>
                <a:lnTo>
                  <a:pt x="623208" y="4486399"/>
                </a:lnTo>
                <a:lnTo>
                  <a:pt x="651978" y="4520831"/>
                </a:lnTo>
                <a:lnTo>
                  <a:pt x="681298" y="4554783"/>
                </a:lnTo>
                <a:lnTo>
                  <a:pt x="711159" y="4588247"/>
                </a:lnTo>
                <a:lnTo>
                  <a:pt x="741556" y="4621217"/>
                </a:lnTo>
                <a:lnTo>
                  <a:pt x="772481" y="4653686"/>
                </a:lnTo>
                <a:lnTo>
                  <a:pt x="803927" y="4685647"/>
                </a:lnTo>
                <a:lnTo>
                  <a:pt x="835888" y="4717093"/>
                </a:lnTo>
                <a:lnTo>
                  <a:pt x="868357" y="4748018"/>
                </a:lnTo>
                <a:lnTo>
                  <a:pt x="901327" y="4778415"/>
                </a:lnTo>
                <a:lnTo>
                  <a:pt x="934791" y="4808276"/>
                </a:lnTo>
                <a:lnTo>
                  <a:pt x="968743" y="4837596"/>
                </a:lnTo>
                <a:lnTo>
                  <a:pt x="1003175" y="4866366"/>
                </a:lnTo>
                <a:lnTo>
                  <a:pt x="1038081" y="4894582"/>
                </a:lnTo>
                <a:lnTo>
                  <a:pt x="1073454" y="4922235"/>
                </a:lnTo>
                <a:lnTo>
                  <a:pt x="1109288" y="4949319"/>
                </a:lnTo>
                <a:lnTo>
                  <a:pt x="1145575" y="4975827"/>
                </a:lnTo>
                <a:lnTo>
                  <a:pt x="1182308" y="5001752"/>
                </a:lnTo>
                <a:lnTo>
                  <a:pt x="1219482" y="5027088"/>
                </a:lnTo>
                <a:lnTo>
                  <a:pt x="1257088" y="5051827"/>
                </a:lnTo>
                <a:lnTo>
                  <a:pt x="1295121" y="5075963"/>
                </a:lnTo>
                <a:lnTo>
                  <a:pt x="1333573" y="5099490"/>
                </a:lnTo>
                <a:lnTo>
                  <a:pt x="1372438" y="5122399"/>
                </a:lnTo>
                <a:lnTo>
                  <a:pt x="1411709" y="5144686"/>
                </a:lnTo>
                <a:lnTo>
                  <a:pt x="1451378" y="5166341"/>
                </a:lnTo>
                <a:lnTo>
                  <a:pt x="1491440" y="5187360"/>
                </a:lnTo>
                <a:lnTo>
                  <a:pt x="1531887" y="5207734"/>
                </a:lnTo>
                <a:lnTo>
                  <a:pt x="1572713" y="5227458"/>
                </a:lnTo>
                <a:lnTo>
                  <a:pt x="1613911" y="5246525"/>
                </a:lnTo>
                <a:lnTo>
                  <a:pt x="1655473" y="5264927"/>
                </a:lnTo>
                <a:lnTo>
                  <a:pt x="1697394" y="5282657"/>
                </a:lnTo>
                <a:lnTo>
                  <a:pt x="1739666" y="5299710"/>
                </a:lnTo>
                <a:lnTo>
                  <a:pt x="1782283" y="5316078"/>
                </a:lnTo>
                <a:lnTo>
                  <a:pt x="1825238" y="5331755"/>
                </a:lnTo>
                <a:lnTo>
                  <a:pt x="1868523" y="5346733"/>
                </a:lnTo>
                <a:lnTo>
                  <a:pt x="1912133" y="5361006"/>
                </a:lnTo>
                <a:lnTo>
                  <a:pt x="1956060" y="5374567"/>
                </a:lnTo>
                <a:lnTo>
                  <a:pt x="2000298" y="5387409"/>
                </a:lnTo>
                <a:lnTo>
                  <a:pt x="2044839" y="5399525"/>
                </a:lnTo>
                <a:lnTo>
                  <a:pt x="2089678" y="5410909"/>
                </a:lnTo>
                <a:lnTo>
                  <a:pt x="2134806" y="5421554"/>
                </a:lnTo>
                <a:lnTo>
                  <a:pt x="2180218" y="5431453"/>
                </a:lnTo>
                <a:lnTo>
                  <a:pt x="2225907" y="5440599"/>
                </a:lnTo>
                <a:lnTo>
                  <a:pt x="2271865" y="5448986"/>
                </a:lnTo>
                <a:lnTo>
                  <a:pt x="2318086" y="5456606"/>
                </a:lnTo>
                <a:lnTo>
                  <a:pt x="2364564" y="5463452"/>
                </a:lnTo>
                <a:lnTo>
                  <a:pt x="2411290" y="5469519"/>
                </a:lnTo>
                <a:lnTo>
                  <a:pt x="2458260" y="5474799"/>
                </a:lnTo>
                <a:lnTo>
                  <a:pt x="2505465" y="5479286"/>
                </a:lnTo>
                <a:lnTo>
                  <a:pt x="2552898" y="5482971"/>
                </a:lnTo>
                <a:lnTo>
                  <a:pt x="2600554" y="5485850"/>
                </a:lnTo>
                <a:lnTo>
                  <a:pt x="2648426" y="5487915"/>
                </a:lnTo>
                <a:lnTo>
                  <a:pt x="2696505" y="5489158"/>
                </a:lnTo>
                <a:lnTo>
                  <a:pt x="2744787" y="5489575"/>
                </a:lnTo>
                <a:lnTo>
                  <a:pt x="2793069" y="5489158"/>
                </a:lnTo>
                <a:lnTo>
                  <a:pt x="2841148" y="5487915"/>
                </a:lnTo>
                <a:lnTo>
                  <a:pt x="2889020" y="5485850"/>
                </a:lnTo>
                <a:lnTo>
                  <a:pt x="2936676" y="5482971"/>
                </a:lnTo>
                <a:lnTo>
                  <a:pt x="2984109" y="5479286"/>
                </a:lnTo>
                <a:lnTo>
                  <a:pt x="3031314" y="5474799"/>
                </a:lnTo>
                <a:lnTo>
                  <a:pt x="3078284" y="5469519"/>
                </a:lnTo>
                <a:lnTo>
                  <a:pt x="3125010" y="5463452"/>
                </a:lnTo>
                <a:lnTo>
                  <a:pt x="3171488" y="5456606"/>
                </a:lnTo>
                <a:lnTo>
                  <a:pt x="3217709" y="5448986"/>
                </a:lnTo>
                <a:lnTo>
                  <a:pt x="3263667" y="5440599"/>
                </a:lnTo>
                <a:lnTo>
                  <a:pt x="3309356" y="5431453"/>
                </a:lnTo>
                <a:lnTo>
                  <a:pt x="3354768" y="5421554"/>
                </a:lnTo>
                <a:lnTo>
                  <a:pt x="3399896" y="5410909"/>
                </a:lnTo>
                <a:lnTo>
                  <a:pt x="3444735" y="5399525"/>
                </a:lnTo>
                <a:lnTo>
                  <a:pt x="3489276" y="5387409"/>
                </a:lnTo>
                <a:lnTo>
                  <a:pt x="3533514" y="5374567"/>
                </a:lnTo>
                <a:lnTo>
                  <a:pt x="3577441" y="5361006"/>
                </a:lnTo>
                <a:lnTo>
                  <a:pt x="3621051" y="5346733"/>
                </a:lnTo>
                <a:lnTo>
                  <a:pt x="3664336" y="5331755"/>
                </a:lnTo>
                <a:lnTo>
                  <a:pt x="3707291" y="5316078"/>
                </a:lnTo>
                <a:lnTo>
                  <a:pt x="3749908" y="5299710"/>
                </a:lnTo>
                <a:lnTo>
                  <a:pt x="3792180" y="5282657"/>
                </a:lnTo>
                <a:lnTo>
                  <a:pt x="3834101" y="5264927"/>
                </a:lnTo>
                <a:lnTo>
                  <a:pt x="3875663" y="5246525"/>
                </a:lnTo>
                <a:lnTo>
                  <a:pt x="3916861" y="5227458"/>
                </a:lnTo>
                <a:lnTo>
                  <a:pt x="3957687" y="5207734"/>
                </a:lnTo>
                <a:lnTo>
                  <a:pt x="3998134" y="5187360"/>
                </a:lnTo>
                <a:lnTo>
                  <a:pt x="4038196" y="5166341"/>
                </a:lnTo>
                <a:lnTo>
                  <a:pt x="4077865" y="5144686"/>
                </a:lnTo>
                <a:lnTo>
                  <a:pt x="4117136" y="5122399"/>
                </a:lnTo>
                <a:lnTo>
                  <a:pt x="4156001" y="5099490"/>
                </a:lnTo>
                <a:lnTo>
                  <a:pt x="4194453" y="5075963"/>
                </a:lnTo>
                <a:lnTo>
                  <a:pt x="4232486" y="5051827"/>
                </a:lnTo>
                <a:lnTo>
                  <a:pt x="4270092" y="5027088"/>
                </a:lnTo>
                <a:lnTo>
                  <a:pt x="4307266" y="5001752"/>
                </a:lnTo>
                <a:lnTo>
                  <a:pt x="4343999" y="4975827"/>
                </a:lnTo>
                <a:lnTo>
                  <a:pt x="4380286" y="4949319"/>
                </a:lnTo>
                <a:lnTo>
                  <a:pt x="4416120" y="4922235"/>
                </a:lnTo>
                <a:lnTo>
                  <a:pt x="4451493" y="4894582"/>
                </a:lnTo>
                <a:lnTo>
                  <a:pt x="4486399" y="4866366"/>
                </a:lnTo>
                <a:lnTo>
                  <a:pt x="4520831" y="4837596"/>
                </a:lnTo>
                <a:lnTo>
                  <a:pt x="4554783" y="4808276"/>
                </a:lnTo>
                <a:lnTo>
                  <a:pt x="4588247" y="4778415"/>
                </a:lnTo>
                <a:lnTo>
                  <a:pt x="4621217" y="4748018"/>
                </a:lnTo>
                <a:lnTo>
                  <a:pt x="4653686" y="4717093"/>
                </a:lnTo>
                <a:lnTo>
                  <a:pt x="4685647" y="4685647"/>
                </a:lnTo>
                <a:lnTo>
                  <a:pt x="4717093" y="4653686"/>
                </a:lnTo>
                <a:lnTo>
                  <a:pt x="4748018" y="4621217"/>
                </a:lnTo>
                <a:lnTo>
                  <a:pt x="4778415" y="4588247"/>
                </a:lnTo>
                <a:lnTo>
                  <a:pt x="4808276" y="4554783"/>
                </a:lnTo>
                <a:lnTo>
                  <a:pt x="4837596" y="4520831"/>
                </a:lnTo>
                <a:lnTo>
                  <a:pt x="4866366" y="4486399"/>
                </a:lnTo>
                <a:lnTo>
                  <a:pt x="4894582" y="4451493"/>
                </a:lnTo>
                <a:lnTo>
                  <a:pt x="4922235" y="4416120"/>
                </a:lnTo>
                <a:lnTo>
                  <a:pt x="4949319" y="4380286"/>
                </a:lnTo>
                <a:lnTo>
                  <a:pt x="4975827" y="4343999"/>
                </a:lnTo>
                <a:lnTo>
                  <a:pt x="5001752" y="4307266"/>
                </a:lnTo>
                <a:lnTo>
                  <a:pt x="5027088" y="4270092"/>
                </a:lnTo>
                <a:lnTo>
                  <a:pt x="5051827" y="4232486"/>
                </a:lnTo>
                <a:lnTo>
                  <a:pt x="5075963" y="4194453"/>
                </a:lnTo>
                <a:lnTo>
                  <a:pt x="5099490" y="4156001"/>
                </a:lnTo>
                <a:lnTo>
                  <a:pt x="5122399" y="4117136"/>
                </a:lnTo>
                <a:lnTo>
                  <a:pt x="5144686" y="4077865"/>
                </a:lnTo>
                <a:lnTo>
                  <a:pt x="5166341" y="4038196"/>
                </a:lnTo>
                <a:lnTo>
                  <a:pt x="5187360" y="3998134"/>
                </a:lnTo>
                <a:lnTo>
                  <a:pt x="5207734" y="3957687"/>
                </a:lnTo>
                <a:lnTo>
                  <a:pt x="5227458" y="3916861"/>
                </a:lnTo>
                <a:lnTo>
                  <a:pt x="5246525" y="3875663"/>
                </a:lnTo>
                <a:lnTo>
                  <a:pt x="5264927" y="3834101"/>
                </a:lnTo>
                <a:lnTo>
                  <a:pt x="5282657" y="3792180"/>
                </a:lnTo>
                <a:lnTo>
                  <a:pt x="5299710" y="3749908"/>
                </a:lnTo>
                <a:lnTo>
                  <a:pt x="5316078" y="3707291"/>
                </a:lnTo>
                <a:lnTo>
                  <a:pt x="5331755" y="3664336"/>
                </a:lnTo>
                <a:lnTo>
                  <a:pt x="5346733" y="3621051"/>
                </a:lnTo>
                <a:lnTo>
                  <a:pt x="5361006" y="3577441"/>
                </a:lnTo>
                <a:lnTo>
                  <a:pt x="5374567" y="3533514"/>
                </a:lnTo>
                <a:lnTo>
                  <a:pt x="5387409" y="3489276"/>
                </a:lnTo>
                <a:lnTo>
                  <a:pt x="5399525" y="3444735"/>
                </a:lnTo>
                <a:lnTo>
                  <a:pt x="5410909" y="3399896"/>
                </a:lnTo>
                <a:lnTo>
                  <a:pt x="5421554" y="3354768"/>
                </a:lnTo>
                <a:lnTo>
                  <a:pt x="5431453" y="3309356"/>
                </a:lnTo>
                <a:lnTo>
                  <a:pt x="5440599" y="3263667"/>
                </a:lnTo>
                <a:lnTo>
                  <a:pt x="5448986" y="3217709"/>
                </a:lnTo>
                <a:lnTo>
                  <a:pt x="5456606" y="3171488"/>
                </a:lnTo>
                <a:lnTo>
                  <a:pt x="5463452" y="3125010"/>
                </a:lnTo>
                <a:lnTo>
                  <a:pt x="5469519" y="3078284"/>
                </a:lnTo>
                <a:lnTo>
                  <a:pt x="5474799" y="3031314"/>
                </a:lnTo>
                <a:lnTo>
                  <a:pt x="5479286" y="2984109"/>
                </a:lnTo>
                <a:lnTo>
                  <a:pt x="5482971" y="2936676"/>
                </a:lnTo>
                <a:lnTo>
                  <a:pt x="5485850" y="2889020"/>
                </a:lnTo>
                <a:lnTo>
                  <a:pt x="5487915" y="2841148"/>
                </a:lnTo>
                <a:lnTo>
                  <a:pt x="5489158" y="2793069"/>
                </a:lnTo>
                <a:lnTo>
                  <a:pt x="5489575" y="2744787"/>
                </a:lnTo>
                <a:lnTo>
                  <a:pt x="5489158" y="2696505"/>
                </a:lnTo>
                <a:lnTo>
                  <a:pt x="5487915" y="2648426"/>
                </a:lnTo>
                <a:lnTo>
                  <a:pt x="5485850" y="2600554"/>
                </a:lnTo>
                <a:lnTo>
                  <a:pt x="5482971" y="2552898"/>
                </a:lnTo>
                <a:lnTo>
                  <a:pt x="5479286" y="2505465"/>
                </a:lnTo>
                <a:lnTo>
                  <a:pt x="5474799" y="2458260"/>
                </a:lnTo>
                <a:lnTo>
                  <a:pt x="5469519" y="2411290"/>
                </a:lnTo>
                <a:lnTo>
                  <a:pt x="5463452" y="2364564"/>
                </a:lnTo>
                <a:lnTo>
                  <a:pt x="5456606" y="2318086"/>
                </a:lnTo>
                <a:lnTo>
                  <a:pt x="5448986" y="2271865"/>
                </a:lnTo>
                <a:lnTo>
                  <a:pt x="5440599" y="2225907"/>
                </a:lnTo>
                <a:lnTo>
                  <a:pt x="5431453" y="2180218"/>
                </a:lnTo>
                <a:lnTo>
                  <a:pt x="5421554" y="2134806"/>
                </a:lnTo>
                <a:lnTo>
                  <a:pt x="5410909" y="2089678"/>
                </a:lnTo>
                <a:lnTo>
                  <a:pt x="5399525" y="2044839"/>
                </a:lnTo>
                <a:lnTo>
                  <a:pt x="5387409" y="2000298"/>
                </a:lnTo>
                <a:lnTo>
                  <a:pt x="5374567" y="1956060"/>
                </a:lnTo>
                <a:lnTo>
                  <a:pt x="5361006" y="1912133"/>
                </a:lnTo>
                <a:lnTo>
                  <a:pt x="5346733" y="1868523"/>
                </a:lnTo>
                <a:lnTo>
                  <a:pt x="5331755" y="1825238"/>
                </a:lnTo>
                <a:lnTo>
                  <a:pt x="5316078" y="1782283"/>
                </a:lnTo>
                <a:lnTo>
                  <a:pt x="5299710" y="1739666"/>
                </a:lnTo>
                <a:lnTo>
                  <a:pt x="5282657" y="1697394"/>
                </a:lnTo>
                <a:lnTo>
                  <a:pt x="5264927" y="1655473"/>
                </a:lnTo>
                <a:lnTo>
                  <a:pt x="5246525" y="1613911"/>
                </a:lnTo>
                <a:lnTo>
                  <a:pt x="5227458" y="1572713"/>
                </a:lnTo>
                <a:lnTo>
                  <a:pt x="5207734" y="1531887"/>
                </a:lnTo>
                <a:lnTo>
                  <a:pt x="5187360" y="1491440"/>
                </a:lnTo>
                <a:lnTo>
                  <a:pt x="5166341" y="1451378"/>
                </a:lnTo>
                <a:lnTo>
                  <a:pt x="5144686" y="1411709"/>
                </a:lnTo>
                <a:lnTo>
                  <a:pt x="5122399" y="1372438"/>
                </a:lnTo>
                <a:lnTo>
                  <a:pt x="5099490" y="1333573"/>
                </a:lnTo>
                <a:lnTo>
                  <a:pt x="5075963" y="1295121"/>
                </a:lnTo>
                <a:lnTo>
                  <a:pt x="5051827" y="1257088"/>
                </a:lnTo>
                <a:lnTo>
                  <a:pt x="5027088" y="1219482"/>
                </a:lnTo>
                <a:lnTo>
                  <a:pt x="5001752" y="1182308"/>
                </a:lnTo>
                <a:lnTo>
                  <a:pt x="4975827" y="1145575"/>
                </a:lnTo>
                <a:lnTo>
                  <a:pt x="4949319" y="1109288"/>
                </a:lnTo>
                <a:lnTo>
                  <a:pt x="4922235" y="1073454"/>
                </a:lnTo>
                <a:lnTo>
                  <a:pt x="4894582" y="1038081"/>
                </a:lnTo>
                <a:lnTo>
                  <a:pt x="4866366" y="1003175"/>
                </a:lnTo>
                <a:lnTo>
                  <a:pt x="4837596" y="968743"/>
                </a:lnTo>
                <a:lnTo>
                  <a:pt x="4808276" y="934791"/>
                </a:lnTo>
                <a:lnTo>
                  <a:pt x="4778415" y="901327"/>
                </a:lnTo>
                <a:lnTo>
                  <a:pt x="4748018" y="868357"/>
                </a:lnTo>
                <a:lnTo>
                  <a:pt x="4717093" y="835888"/>
                </a:lnTo>
                <a:lnTo>
                  <a:pt x="4685647" y="803927"/>
                </a:lnTo>
                <a:lnTo>
                  <a:pt x="4653686" y="772481"/>
                </a:lnTo>
                <a:lnTo>
                  <a:pt x="4621217" y="741556"/>
                </a:lnTo>
                <a:lnTo>
                  <a:pt x="4588247" y="711159"/>
                </a:lnTo>
                <a:lnTo>
                  <a:pt x="4554783" y="681298"/>
                </a:lnTo>
                <a:lnTo>
                  <a:pt x="4520831" y="651978"/>
                </a:lnTo>
                <a:lnTo>
                  <a:pt x="4486399" y="623208"/>
                </a:lnTo>
                <a:lnTo>
                  <a:pt x="4451493" y="594992"/>
                </a:lnTo>
                <a:lnTo>
                  <a:pt x="4416120" y="567339"/>
                </a:lnTo>
                <a:lnTo>
                  <a:pt x="4380286" y="540255"/>
                </a:lnTo>
                <a:lnTo>
                  <a:pt x="4343999" y="513747"/>
                </a:lnTo>
                <a:lnTo>
                  <a:pt x="4307266" y="487822"/>
                </a:lnTo>
                <a:lnTo>
                  <a:pt x="4270092" y="462486"/>
                </a:lnTo>
                <a:lnTo>
                  <a:pt x="4232486" y="437747"/>
                </a:lnTo>
                <a:lnTo>
                  <a:pt x="4194453" y="413611"/>
                </a:lnTo>
                <a:lnTo>
                  <a:pt x="4156001" y="390084"/>
                </a:lnTo>
                <a:lnTo>
                  <a:pt x="4117136" y="367175"/>
                </a:lnTo>
                <a:lnTo>
                  <a:pt x="4077865" y="344888"/>
                </a:lnTo>
                <a:lnTo>
                  <a:pt x="4038196" y="323233"/>
                </a:lnTo>
                <a:lnTo>
                  <a:pt x="3998134" y="302214"/>
                </a:lnTo>
                <a:lnTo>
                  <a:pt x="3957687" y="281840"/>
                </a:lnTo>
                <a:lnTo>
                  <a:pt x="3916861" y="262116"/>
                </a:lnTo>
                <a:lnTo>
                  <a:pt x="3875663" y="243049"/>
                </a:lnTo>
                <a:lnTo>
                  <a:pt x="3834101" y="224647"/>
                </a:lnTo>
                <a:lnTo>
                  <a:pt x="3792180" y="206917"/>
                </a:lnTo>
                <a:lnTo>
                  <a:pt x="3749908" y="189864"/>
                </a:lnTo>
                <a:lnTo>
                  <a:pt x="3707291" y="173496"/>
                </a:lnTo>
                <a:lnTo>
                  <a:pt x="3664336" y="157819"/>
                </a:lnTo>
                <a:lnTo>
                  <a:pt x="3621051" y="142841"/>
                </a:lnTo>
                <a:lnTo>
                  <a:pt x="3577441" y="128568"/>
                </a:lnTo>
                <a:lnTo>
                  <a:pt x="3533514" y="115007"/>
                </a:lnTo>
                <a:lnTo>
                  <a:pt x="3489276" y="102165"/>
                </a:lnTo>
                <a:lnTo>
                  <a:pt x="3444735" y="90049"/>
                </a:lnTo>
                <a:lnTo>
                  <a:pt x="3399896" y="78665"/>
                </a:lnTo>
                <a:lnTo>
                  <a:pt x="3354768" y="68020"/>
                </a:lnTo>
                <a:lnTo>
                  <a:pt x="3309356" y="58121"/>
                </a:lnTo>
                <a:lnTo>
                  <a:pt x="3263667" y="48975"/>
                </a:lnTo>
                <a:lnTo>
                  <a:pt x="3217709" y="40588"/>
                </a:lnTo>
                <a:lnTo>
                  <a:pt x="3171488" y="32968"/>
                </a:lnTo>
                <a:lnTo>
                  <a:pt x="3125010" y="26122"/>
                </a:lnTo>
                <a:lnTo>
                  <a:pt x="3078284" y="20055"/>
                </a:lnTo>
                <a:lnTo>
                  <a:pt x="3031314" y="14775"/>
                </a:lnTo>
                <a:lnTo>
                  <a:pt x="2984109" y="10288"/>
                </a:lnTo>
                <a:lnTo>
                  <a:pt x="2936676" y="6603"/>
                </a:lnTo>
                <a:lnTo>
                  <a:pt x="2889020" y="3724"/>
                </a:lnTo>
                <a:lnTo>
                  <a:pt x="2841148" y="1659"/>
                </a:lnTo>
                <a:lnTo>
                  <a:pt x="2793069" y="416"/>
                </a:lnTo>
                <a:lnTo>
                  <a:pt x="2744787" y="0"/>
                </a:lnTo>
                <a:close/>
              </a:path>
            </a:pathLst>
          </a:custGeom>
          <a:solidFill>
            <a:srgbClr val="9275B5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4551" y="354584"/>
            <a:ext cx="8654897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9460" y="1036142"/>
            <a:ext cx="8425078" cy="2364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E03D40F-9E7C-0C01-57F9-52FE989C1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257" y="1055803"/>
            <a:ext cx="2902291" cy="1779802"/>
          </a:xfrm>
          <a:prstGeom prst="rect">
            <a:avLst/>
          </a:prstGeom>
          <a:noFill/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04B63A4E-2575-B313-B74C-83797D8AFD7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257" y="4329047"/>
            <a:ext cx="2902291" cy="1159360"/>
          </a:xfrm>
          <a:prstGeom prst="rect">
            <a:avLst/>
          </a:prstGeom>
        </p:spPr>
      </p:pic>
      <p:sp>
        <p:nvSpPr>
          <p:cNvPr id="62" name="Right Triangle 6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23741" y="623275"/>
            <a:ext cx="4936378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3B755CC-2B3D-D92F-5F6E-074053B5D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656" y="1056640"/>
            <a:ext cx="4349961" cy="34943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fr-FR" sz="3600" b="0" i="1" kern="1200" spc="-300" dirty="0">
                <a:solidFill>
                  <a:srgbClr val="0070C0"/>
                </a:solidFill>
              </a:rPr>
              <a:t>INSCRIPTIONS</a:t>
            </a:r>
            <a:br>
              <a:rPr lang="fr-FR" sz="3600" b="0" i="1" kern="1200" spc="-300" dirty="0">
                <a:solidFill>
                  <a:srgbClr val="0070C0"/>
                </a:solidFill>
              </a:rPr>
            </a:br>
            <a:r>
              <a:rPr lang="fr-FR" sz="3600" b="0" i="1" kern="1200" spc="-300" dirty="0">
                <a:solidFill>
                  <a:srgbClr val="0070C0"/>
                </a:solidFill>
              </a:rPr>
              <a:t>EN DOCTORAT</a:t>
            </a:r>
            <a:br>
              <a:rPr lang="fr-FR" sz="3600" b="0" i="1" kern="1200" spc="-300" dirty="0">
                <a:solidFill>
                  <a:srgbClr val="0070C0"/>
                </a:solidFill>
              </a:rPr>
            </a:br>
            <a:br>
              <a:rPr lang="fr-FR" sz="3600" b="0" i="1" kern="1200" spc="-300" dirty="0">
                <a:solidFill>
                  <a:srgbClr val="0070C0"/>
                </a:solidFill>
              </a:rPr>
            </a:br>
            <a:r>
              <a:rPr lang="fr-FR" sz="3600" b="0" i="1" kern="1200" spc="-300" dirty="0">
                <a:solidFill>
                  <a:srgbClr val="7030A0"/>
                </a:solidFill>
              </a:rPr>
              <a:t>1</a:t>
            </a:r>
            <a:r>
              <a:rPr lang="fr-FR" sz="3600" b="0" i="1" kern="1200" spc="-300" baseline="30000" dirty="0">
                <a:solidFill>
                  <a:srgbClr val="7030A0"/>
                </a:solidFill>
              </a:rPr>
              <a:t>ère</a:t>
            </a:r>
            <a:r>
              <a:rPr lang="fr-FR" sz="3600" b="0" i="1" kern="1200" spc="-300" dirty="0">
                <a:solidFill>
                  <a:srgbClr val="7030A0"/>
                </a:solidFill>
              </a:rPr>
              <a:t>  année </a:t>
            </a:r>
            <a:br>
              <a:rPr lang="fr-FR" sz="3600" b="0" i="1" kern="1200" spc="-300" dirty="0">
                <a:solidFill>
                  <a:srgbClr val="0070C0"/>
                </a:solidFill>
              </a:rPr>
            </a:br>
            <a:br>
              <a:rPr lang="fr-FR" sz="3600" b="0" i="1" kern="1200" spc="-300" dirty="0">
                <a:solidFill>
                  <a:srgbClr val="0070C0"/>
                </a:solidFill>
              </a:rPr>
            </a:br>
            <a:r>
              <a:rPr lang="fr-FR" sz="3600" b="0" i="1" kern="1200" spc="-300" dirty="0">
                <a:solidFill>
                  <a:srgbClr val="0070C0"/>
                </a:solidFill>
              </a:rPr>
              <a:t>TUTORIEL</a:t>
            </a:r>
            <a:endParaRPr lang="en-US" sz="3600" i="1" kern="1200" dirty="0">
              <a:solidFill>
                <a:srgbClr val="0070C0"/>
              </a:solidFill>
              <a:latin typeface="Vijaya" panose="020B0502040204020203" pitchFamily="18" charset="0"/>
              <a:cs typeface="Vijaya" panose="020B0502040204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18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1172" y="361315"/>
            <a:ext cx="36741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90" dirty="0">
                <a:latin typeface="Arial"/>
                <a:cs typeface="Arial"/>
              </a:rPr>
              <a:t>C</a:t>
            </a:r>
            <a:r>
              <a:rPr sz="2200" b="1" spc="-300" dirty="0">
                <a:latin typeface="Arial"/>
                <a:cs typeface="Arial"/>
              </a:rPr>
              <a:t>R</a:t>
            </a:r>
            <a:r>
              <a:rPr sz="2200" b="1" spc="-270" dirty="0">
                <a:latin typeface="Arial"/>
                <a:cs typeface="Arial"/>
              </a:rPr>
              <a:t>É</a:t>
            </a:r>
            <a:r>
              <a:rPr sz="2200" b="1" spc="-430" dirty="0">
                <a:latin typeface="Arial"/>
                <a:cs typeface="Arial"/>
              </a:rPr>
              <a:t>A</a:t>
            </a:r>
            <a:r>
              <a:rPr sz="2200" b="1" spc="-180" dirty="0">
                <a:latin typeface="Arial"/>
                <a:cs typeface="Arial"/>
              </a:rPr>
              <a:t>TI</a:t>
            </a:r>
            <a:r>
              <a:rPr sz="2200" b="1" spc="-320" dirty="0">
                <a:latin typeface="Arial"/>
                <a:cs typeface="Arial"/>
              </a:rPr>
              <a:t>O</a:t>
            </a:r>
            <a:r>
              <a:rPr sz="2200" b="1" spc="-290" dirty="0">
                <a:latin typeface="Arial"/>
                <a:cs typeface="Arial"/>
              </a:rPr>
              <a:t>N</a:t>
            </a:r>
            <a:r>
              <a:rPr sz="2200" b="1" spc="-114" dirty="0">
                <a:latin typeface="Arial"/>
                <a:cs typeface="Arial"/>
              </a:rPr>
              <a:t> </a:t>
            </a:r>
            <a:r>
              <a:rPr sz="2200" b="1" spc="-270" dirty="0">
                <a:latin typeface="Arial"/>
                <a:cs typeface="Arial"/>
              </a:rPr>
              <a:t>ES</a:t>
            </a:r>
            <a:r>
              <a:rPr sz="2200" b="1" spc="-405" dirty="0">
                <a:latin typeface="Arial"/>
                <a:cs typeface="Arial"/>
              </a:rPr>
              <a:t>P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280" dirty="0">
                <a:latin typeface="Arial"/>
                <a:cs typeface="Arial"/>
              </a:rPr>
              <a:t>PERSO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70" dirty="0">
                <a:latin typeface="Arial"/>
                <a:cs typeface="Arial"/>
              </a:rPr>
              <a:t>NEL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3850" y="764286"/>
            <a:ext cx="3672840" cy="1270"/>
          </a:xfrm>
          <a:custGeom>
            <a:avLst/>
            <a:gdLst/>
            <a:ahLst/>
            <a:cxnLst/>
            <a:rect l="l" t="t" r="r" b="b"/>
            <a:pathLst>
              <a:path w="3672840" h="1270">
                <a:moveTo>
                  <a:pt x="0" y="1142"/>
                </a:moveTo>
                <a:lnTo>
                  <a:pt x="3672459" y="0"/>
                </a:lnTo>
              </a:path>
            </a:pathLst>
          </a:custGeom>
          <a:ln w="38099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2437" y="970229"/>
            <a:ext cx="42233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b="1" spc="-170" dirty="0">
                <a:latin typeface="Arial"/>
                <a:cs typeface="Arial"/>
              </a:rPr>
              <a:t>Création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d’un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espace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personnel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sur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l’ADUM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23088" y="1629155"/>
            <a:ext cx="8592312" cy="4064254"/>
            <a:chOff x="323088" y="1629155"/>
            <a:chExt cx="8400415" cy="386905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1629155"/>
              <a:ext cx="8400288" cy="38689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268473" y="4581905"/>
              <a:ext cx="1009015" cy="647700"/>
            </a:xfrm>
            <a:custGeom>
              <a:avLst/>
              <a:gdLst/>
              <a:ahLst/>
              <a:cxnLst/>
              <a:rect l="l" t="t" r="r" b="b"/>
              <a:pathLst>
                <a:path w="1009014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900938" y="0"/>
                  </a:lnTo>
                  <a:lnTo>
                    <a:pt x="942933" y="8491"/>
                  </a:lnTo>
                  <a:lnTo>
                    <a:pt x="977249" y="31638"/>
                  </a:lnTo>
                  <a:lnTo>
                    <a:pt x="1000396" y="65954"/>
                  </a:lnTo>
                  <a:lnTo>
                    <a:pt x="1008888" y="107950"/>
                  </a:lnTo>
                  <a:lnTo>
                    <a:pt x="1008888" y="539750"/>
                  </a:lnTo>
                  <a:lnTo>
                    <a:pt x="1000396" y="581745"/>
                  </a:lnTo>
                  <a:lnTo>
                    <a:pt x="977249" y="616061"/>
                  </a:lnTo>
                  <a:lnTo>
                    <a:pt x="942933" y="639208"/>
                  </a:lnTo>
                  <a:lnTo>
                    <a:pt x="900938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80022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b="1" spc="-165" dirty="0">
                <a:latin typeface="Arial"/>
                <a:cs typeface="Arial"/>
              </a:rPr>
              <a:t>Indiquer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une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adresse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60" dirty="0">
                <a:latin typeface="Arial"/>
                <a:cs typeface="Arial"/>
              </a:rPr>
              <a:t>e-mail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et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204" dirty="0">
                <a:latin typeface="Arial"/>
                <a:cs typeface="Arial"/>
              </a:rPr>
              <a:t>un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204" dirty="0">
                <a:latin typeface="Arial"/>
                <a:cs typeface="Arial"/>
              </a:rPr>
              <a:t>mot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de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passe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afin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de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valider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la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210" dirty="0">
                <a:latin typeface="Arial"/>
                <a:cs typeface="Arial"/>
              </a:rPr>
              <a:t>demande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de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65" dirty="0">
                <a:latin typeface="Arial"/>
                <a:cs typeface="Arial"/>
              </a:rPr>
              <a:t>création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5468" y="1467611"/>
            <a:ext cx="8463280" cy="4968240"/>
            <a:chOff x="315468" y="1467611"/>
            <a:chExt cx="8463280" cy="4968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516" y="1467611"/>
              <a:ext cx="8459724" cy="49682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4518" y="4437126"/>
              <a:ext cx="3590925" cy="1297305"/>
            </a:xfrm>
            <a:custGeom>
              <a:avLst/>
              <a:gdLst/>
              <a:ahLst/>
              <a:cxnLst/>
              <a:rect l="l" t="t" r="r" b="b"/>
              <a:pathLst>
                <a:path w="3590925" h="1297304">
                  <a:moveTo>
                    <a:pt x="0" y="216154"/>
                  </a:moveTo>
                  <a:lnTo>
                    <a:pt x="5708" y="166591"/>
                  </a:lnTo>
                  <a:lnTo>
                    <a:pt x="21969" y="121094"/>
                  </a:lnTo>
                  <a:lnTo>
                    <a:pt x="47486" y="80960"/>
                  </a:lnTo>
                  <a:lnTo>
                    <a:pt x="80960" y="47486"/>
                  </a:lnTo>
                  <a:lnTo>
                    <a:pt x="121094" y="21969"/>
                  </a:lnTo>
                  <a:lnTo>
                    <a:pt x="166591" y="5708"/>
                  </a:lnTo>
                  <a:lnTo>
                    <a:pt x="216154" y="0"/>
                  </a:lnTo>
                  <a:lnTo>
                    <a:pt x="3374390" y="0"/>
                  </a:lnTo>
                  <a:lnTo>
                    <a:pt x="3423952" y="5708"/>
                  </a:lnTo>
                  <a:lnTo>
                    <a:pt x="3469449" y="21969"/>
                  </a:lnTo>
                  <a:lnTo>
                    <a:pt x="3509583" y="47486"/>
                  </a:lnTo>
                  <a:lnTo>
                    <a:pt x="3543057" y="80960"/>
                  </a:lnTo>
                  <a:lnTo>
                    <a:pt x="3568574" y="121094"/>
                  </a:lnTo>
                  <a:lnTo>
                    <a:pt x="3584835" y="166591"/>
                  </a:lnTo>
                  <a:lnTo>
                    <a:pt x="3590544" y="216154"/>
                  </a:lnTo>
                  <a:lnTo>
                    <a:pt x="3590544" y="1080770"/>
                  </a:lnTo>
                  <a:lnTo>
                    <a:pt x="3584835" y="1130332"/>
                  </a:lnTo>
                  <a:lnTo>
                    <a:pt x="3568574" y="1175829"/>
                  </a:lnTo>
                  <a:lnTo>
                    <a:pt x="3543057" y="1215963"/>
                  </a:lnTo>
                  <a:lnTo>
                    <a:pt x="3509583" y="1249437"/>
                  </a:lnTo>
                  <a:lnTo>
                    <a:pt x="3469449" y="1274954"/>
                  </a:lnTo>
                  <a:lnTo>
                    <a:pt x="3423952" y="1291215"/>
                  </a:lnTo>
                  <a:lnTo>
                    <a:pt x="3374390" y="1296924"/>
                  </a:lnTo>
                  <a:lnTo>
                    <a:pt x="216154" y="1296924"/>
                  </a:lnTo>
                  <a:lnTo>
                    <a:pt x="166591" y="1291215"/>
                  </a:lnTo>
                  <a:lnTo>
                    <a:pt x="121094" y="1274954"/>
                  </a:lnTo>
                  <a:lnTo>
                    <a:pt x="80960" y="1249437"/>
                  </a:lnTo>
                  <a:lnTo>
                    <a:pt x="47486" y="1215963"/>
                  </a:lnTo>
                  <a:lnTo>
                    <a:pt x="21969" y="1175829"/>
                  </a:lnTo>
                  <a:lnTo>
                    <a:pt x="5708" y="1130332"/>
                  </a:lnTo>
                  <a:lnTo>
                    <a:pt x="0" y="1080770"/>
                  </a:lnTo>
                  <a:lnTo>
                    <a:pt x="0" y="216154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1172" y="361315"/>
            <a:ext cx="36741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90" dirty="0">
                <a:latin typeface="Arial"/>
                <a:cs typeface="Arial"/>
              </a:rPr>
              <a:t>C</a:t>
            </a:r>
            <a:r>
              <a:rPr sz="2200" b="1" spc="-300" dirty="0">
                <a:latin typeface="Arial"/>
                <a:cs typeface="Arial"/>
              </a:rPr>
              <a:t>R</a:t>
            </a:r>
            <a:r>
              <a:rPr sz="2200" b="1" spc="-270" dirty="0">
                <a:latin typeface="Arial"/>
                <a:cs typeface="Arial"/>
              </a:rPr>
              <a:t>É</a:t>
            </a:r>
            <a:r>
              <a:rPr sz="2200" b="1" spc="-430" dirty="0">
                <a:latin typeface="Arial"/>
                <a:cs typeface="Arial"/>
              </a:rPr>
              <a:t>A</a:t>
            </a:r>
            <a:r>
              <a:rPr sz="2200" b="1" spc="-180" dirty="0">
                <a:latin typeface="Arial"/>
                <a:cs typeface="Arial"/>
              </a:rPr>
              <a:t>TI</a:t>
            </a:r>
            <a:r>
              <a:rPr sz="2200" b="1" spc="-320" dirty="0">
                <a:latin typeface="Arial"/>
                <a:cs typeface="Arial"/>
              </a:rPr>
              <a:t>O</a:t>
            </a:r>
            <a:r>
              <a:rPr sz="2200" b="1" spc="-290" dirty="0">
                <a:latin typeface="Arial"/>
                <a:cs typeface="Arial"/>
              </a:rPr>
              <a:t>N</a:t>
            </a:r>
            <a:r>
              <a:rPr sz="2200" b="1" spc="-114" dirty="0">
                <a:latin typeface="Arial"/>
                <a:cs typeface="Arial"/>
              </a:rPr>
              <a:t> </a:t>
            </a:r>
            <a:r>
              <a:rPr sz="2200" b="1" spc="-270" dirty="0">
                <a:latin typeface="Arial"/>
                <a:cs typeface="Arial"/>
              </a:rPr>
              <a:t>ES</a:t>
            </a:r>
            <a:r>
              <a:rPr sz="2200" b="1" spc="-405" dirty="0">
                <a:latin typeface="Arial"/>
                <a:cs typeface="Arial"/>
              </a:rPr>
              <a:t>P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280" dirty="0">
                <a:latin typeface="Arial"/>
                <a:cs typeface="Arial"/>
              </a:rPr>
              <a:t>PERSO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70" dirty="0">
                <a:latin typeface="Arial"/>
                <a:cs typeface="Arial"/>
              </a:rPr>
              <a:t>NEL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3850" y="764286"/>
            <a:ext cx="3672840" cy="1270"/>
          </a:xfrm>
          <a:custGeom>
            <a:avLst/>
            <a:gdLst/>
            <a:ahLst/>
            <a:cxnLst/>
            <a:rect l="l" t="t" r="r" b="b"/>
            <a:pathLst>
              <a:path w="3672840" h="1270">
                <a:moveTo>
                  <a:pt x="0" y="1142"/>
                </a:moveTo>
                <a:lnTo>
                  <a:pt x="3672459" y="0"/>
                </a:lnTo>
              </a:path>
            </a:pathLst>
          </a:custGeom>
          <a:ln w="38099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818451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b="1" spc="-165" dirty="0">
                <a:latin typeface="Arial"/>
                <a:cs typeface="Arial"/>
              </a:rPr>
              <a:t>Indiquer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qu’il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s’agit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d’une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210" dirty="0">
                <a:latin typeface="Arial"/>
                <a:cs typeface="Arial"/>
              </a:rPr>
              <a:t>demande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d’inscription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et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renseigner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b="1" spc="-190" dirty="0">
                <a:latin typeface="Arial"/>
                <a:cs typeface="Arial"/>
              </a:rPr>
              <a:t>a</a:t>
            </a:r>
            <a:r>
              <a:rPr sz="1800" b="1" spc="-200" dirty="0">
                <a:latin typeface="Arial"/>
                <a:cs typeface="Arial"/>
              </a:rPr>
              <a:t>u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200" dirty="0">
                <a:latin typeface="Arial"/>
                <a:cs typeface="Arial"/>
              </a:rPr>
              <a:t>d</a:t>
            </a:r>
            <a:r>
              <a:rPr sz="1800" b="1" spc="-195" dirty="0">
                <a:latin typeface="Arial"/>
                <a:cs typeface="Arial"/>
              </a:rPr>
              <a:t>é</a:t>
            </a:r>
            <a:r>
              <a:rPr sz="1800" b="1" spc="-155" dirty="0">
                <a:latin typeface="Arial"/>
                <a:cs typeface="Arial"/>
              </a:rPr>
              <a:t>roul</a:t>
            </a:r>
            <a:r>
              <a:rPr sz="1800" b="1" spc="-195" dirty="0">
                <a:latin typeface="Arial"/>
                <a:cs typeface="Arial"/>
              </a:rPr>
              <a:t>e</a:t>
            </a:r>
            <a:r>
              <a:rPr sz="1800" b="1" spc="-290" dirty="0">
                <a:latin typeface="Arial"/>
                <a:cs typeface="Arial"/>
              </a:rPr>
              <a:t>m</a:t>
            </a:r>
            <a:r>
              <a:rPr sz="1800" b="1" spc="-195" dirty="0">
                <a:latin typeface="Arial"/>
                <a:cs typeface="Arial"/>
              </a:rPr>
              <a:t>e</a:t>
            </a:r>
            <a:r>
              <a:rPr sz="1800" b="1" spc="-155" dirty="0">
                <a:latin typeface="Arial"/>
                <a:cs typeface="Arial"/>
              </a:rPr>
              <a:t>nt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200" dirty="0">
                <a:latin typeface="Arial"/>
                <a:cs typeface="Arial"/>
              </a:rPr>
              <a:t>du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spc="-200" dirty="0">
                <a:latin typeface="Arial"/>
                <a:cs typeface="Arial"/>
              </a:rPr>
              <a:t>do</a:t>
            </a:r>
            <a:r>
              <a:rPr sz="1800" b="1" spc="-195" dirty="0">
                <a:latin typeface="Arial"/>
                <a:cs typeface="Arial"/>
              </a:rPr>
              <a:t>c</a:t>
            </a:r>
            <a:r>
              <a:rPr sz="1800" b="1" spc="-145" dirty="0">
                <a:latin typeface="Arial"/>
                <a:cs typeface="Arial"/>
              </a:rPr>
              <a:t>torat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4800" y="1761744"/>
            <a:ext cx="8440420" cy="4220845"/>
            <a:chOff x="304800" y="1761744"/>
            <a:chExt cx="8440420" cy="42208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532" y="1761744"/>
              <a:ext cx="8402219" cy="42207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850" y="2198370"/>
              <a:ext cx="2232660" cy="356870"/>
            </a:xfrm>
            <a:custGeom>
              <a:avLst/>
              <a:gdLst/>
              <a:ahLst/>
              <a:cxnLst/>
              <a:rect l="l" t="t" r="r" b="b"/>
              <a:pathLst>
                <a:path w="2232660" h="356869">
                  <a:moveTo>
                    <a:pt x="0" y="59436"/>
                  </a:moveTo>
                  <a:lnTo>
                    <a:pt x="4670" y="36325"/>
                  </a:lnTo>
                  <a:lnTo>
                    <a:pt x="17406" y="17430"/>
                  </a:lnTo>
                  <a:lnTo>
                    <a:pt x="36299" y="4679"/>
                  </a:lnTo>
                  <a:lnTo>
                    <a:pt x="59436" y="0"/>
                  </a:lnTo>
                  <a:lnTo>
                    <a:pt x="2173224" y="0"/>
                  </a:lnTo>
                  <a:lnTo>
                    <a:pt x="2196334" y="4679"/>
                  </a:lnTo>
                  <a:lnTo>
                    <a:pt x="2215229" y="17430"/>
                  </a:lnTo>
                  <a:lnTo>
                    <a:pt x="2227980" y="36325"/>
                  </a:lnTo>
                  <a:lnTo>
                    <a:pt x="2232660" y="59436"/>
                  </a:lnTo>
                  <a:lnTo>
                    <a:pt x="2232660" y="297180"/>
                  </a:lnTo>
                  <a:lnTo>
                    <a:pt x="2227980" y="320290"/>
                  </a:lnTo>
                  <a:lnTo>
                    <a:pt x="2215229" y="339185"/>
                  </a:lnTo>
                  <a:lnTo>
                    <a:pt x="2196334" y="351936"/>
                  </a:lnTo>
                  <a:lnTo>
                    <a:pt x="2173224" y="356616"/>
                  </a:lnTo>
                  <a:lnTo>
                    <a:pt x="59436" y="356616"/>
                  </a:lnTo>
                  <a:lnTo>
                    <a:pt x="36299" y="351936"/>
                  </a:lnTo>
                  <a:lnTo>
                    <a:pt x="17406" y="339185"/>
                  </a:lnTo>
                  <a:lnTo>
                    <a:pt x="4670" y="320290"/>
                  </a:lnTo>
                  <a:lnTo>
                    <a:pt x="0" y="297180"/>
                  </a:lnTo>
                  <a:lnTo>
                    <a:pt x="0" y="59436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850" y="3272790"/>
              <a:ext cx="2958465" cy="2316480"/>
            </a:xfrm>
            <a:custGeom>
              <a:avLst/>
              <a:gdLst/>
              <a:ahLst/>
              <a:cxnLst/>
              <a:rect l="l" t="t" r="r" b="b"/>
              <a:pathLst>
                <a:path w="2958465" h="2316479">
                  <a:moveTo>
                    <a:pt x="0" y="386080"/>
                  </a:moveTo>
                  <a:lnTo>
                    <a:pt x="3008" y="337649"/>
                  </a:lnTo>
                  <a:lnTo>
                    <a:pt x="11791" y="291014"/>
                  </a:lnTo>
                  <a:lnTo>
                    <a:pt x="25988" y="246537"/>
                  </a:lnTo>
                  <a:lnTo>
                    <a:pt x="45236" y="204578"/>
                  </a:lnTo>
                  <a:lnTo>
                    <a:pt x="69174" y="165501"/>
                  </a:lnTo>
                  <a:lnTo>
                    <a:pt x="97441" y="129666"/>
                  </a:lnTo>
                  <a:lnTo>
                    <a:pt x="129673" y="97435"/>
                  </a:lnTo>
                  <a:lnTo>
                    <a:pt x="165509" y="69170"/>
                  </a:lnTo>
                  <a:lnTo>
                    <a:pt x="204588" y="45233"/>
                  </a:lnTo>
                  <a:lnTo>
                    <a:pt x="246548" y="25986"/>
                  </a:lnTo>
                  <a:lnTo>
                    <a:pt x="291026" y="11790"/>
                  </a:lnTo>
                  <a:lnTo>
                    <a:pt x="337662" y="3007"/>
                  </a:lnTo>
                  <a:lnTo>
                    <a:pt x="386092" y="0"/>
                  </a:lnTo>
                  <a:lnTo>
                    <a:pt x="2572004" y="0"/>
                  </a:lnTo>
                  <a:lnTo>
                    <a:pt x="2620434" y="3007"/>
                  </a:lnTo>
                  <a:lnTo>
                    <a:pt x="2667069" y="11790"/>
                  </a:lnTo>
                  <a:lnTo>
                    <a:pt x="2711546" y="25986"/>
                  </a:lnTo>
                  <a:lnTo>
                    <a:pt x="2753505" y="45233"/>
                  </a:lnTo>
                  <a:lnTo>
                    <a:pt x="2792582" y="69170"/>
                  </a:lnTo>
                  <a:lnTo>
                    <a:pt x="2828417" y="97435"/>
                  </a:lnTo>
                  <a:lnTo>
                    <a:pt x="2860648" y="129666"/>
                  </a:lnTo>
                  <a:lnTo>
                    <a:pt x="2888913" y="165501"/>
                  </a:lnTo>
                  <a:lnTo>
                    <a:pt x="2912850" y="204578"/>
                  </a:lnTo>
                  <a:lnTo>
                    <a:pt x="2932097" y="246537"/>
                  </a:lnTo>
                  <a:lnTo>
                    <a:pt x="2946293" y="291014"/>
                  </a:lnTo>
                  <a:lnTo>
                    <a:pt x="2955076" y="337649"/>
                  </a:lnTo>
                  <a:lnTo>
                    <a:pt x="2958084" y="386080"/>
                  </a:lnTo>
                  <a:lnTo>
                    <a:pt x="2958084" y="1930400"/>
                  </a:lnTo>
                  <a:lnTo>
                    <a:pt x="2955076" y="1978830"/>
                  </a:lnTo>
                  <a:lnTo>
                    <a:pt x="2946293" y="2025465"/>
                  </a:lnTo>
                  <a:lnTo>
                    <a:pt x="2932097" y="2069942"/>
                  </a:lnTo>
                  <a:lnTo>
                    <a:pt x="2912850" y="2111901"/>
                  </a:lnTo>
                  <a:lnTo>
                    <a:pt x="2888913" y="2150978"/>
                  </a:lnTo>
                  <a:lnTo>
                    <a:pt x="2860648" y="2186813"/>
                  </a:lnTo>
                  <a:lnTo>
                    <a:pt x="2828417" y="2219044"/>
                  </a:lnTo>
                  <a:lnTo>
                    <a:pt x="2792582" y="2247309"/>
                  </a:lnTo>
                  <a:lnTo>
                    <a:pt x="2753505" y="2271246"/>
                  </a:lnTo>
                  <a:lnTo>
                    <a:pt x="2711546" y="2290493"/>
                  </a:lnTo>
                  <a:lnTo>
                    <a:pt x="2667069" y="2304689"/>
                  </a:lnTo>
                  <a:lnTo>
                    <a:pt x="2620434" y="2313472"/>
                  </a:lnTo>
                  <a:lnTo>
                    <a:pt x="2572004" y="2316480"/>
                  </a:lnTo>
                  <a:lnTo>
                    <a:pt x="386092" y="2316480"/>
                  </a:lnTo>
                  <a:lnTo>
                    <a:pt x="337662" y="2313472"/>
                  </a:lnTo>
                  <a:lnTo>
                    <a:pt x="291026" y="2304689"/>
                  </a:lnTo>
                  <a:lnTo>
                    <a:pt x="246548" y="2290493"/>
                  </a:lnTo>
                  <a:lnTo>
                    <a:pt x="204588" y="2271246"/>
                  </a:lnTo>
                  <a:lnTo>
                    <a:pt x="165509" y="2247309"/>
                  </a:lnTo>
                  <a:lnTo>
                    <a:pt x="129673" y="2219044"/>
                  </a:lnTo>
                  <a:lnTo>
                    <a:pt x="97441" y="2186813"/>
                  </a:lnTo>
                  <a:lnTo>
                    <a:pt x="69174" y="2150978"/>
                  </a:lnTo>
                  <a:lnTo>
                    <a:pt x="45236" y="2111901"/>
                  </a:lnTo>
                  <a:lnTo>
                    <a:pt x="25988" y="2069942"/>
                  </a:lnTo>
                  <a:lnTo>
                    <a:pt x="11791" y="2025465"/>
                  </a:lnTo>
                  <a:lnTo>
                    <a:pt x="3008" y="1978830"/>
                  </a:lnTo>
                  <a:lnTo>
                    <a:pt x="0" y="1930400"/>
                  </a:lnTo>
                  <a:lnTo>
                    <a:pt x="0" y="38608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1172" y="361315"/>
            <a:ext cx="36741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90" dirty="0"/>
              <a:t>C</a:t>
            </a:r>
            <a:r>
              <a:rPr spc="-300" dirty="0"/>
              <a:t>R</a:t>
            </a:r>
            <a:r>
              <a:rPr spc="-270" dirty="0"/>
              <a:t>É</a:t>
            </a:r>
            <a:r>
              <a:rPr spc="-430" dirty="0"/>
              <a:t>A</a:t>
            </a:r>
            <a:r>
              <a:rPr spc="-180" dirty="0"/>
              <a:t>TI</a:t>
            </a:r>
            <a:r>
              <a:rPr spc="-320" dirty="0"/>
              <a:t>O</a:t>
            </a:r>
            <a:r>
              <a:rPr spc="-290" dirty="0"/>
              <a:t>N</a:t>
            </a:r>
            <a:r>
              <a:rPr spc="-114" dirty="0"/>
              <a:t> </a:t>
            </a:r>
            <a:r>
              <a:rPr spc="-270" dirty="0"/>
              <a:t>ES</a:t>
            </a:r>
            <a:r>
              <a:rPr spc="-405" dirty="0"/>
              <a:t>P</a:t>
            </a:r>
            <a:r>
              <a:rPr spc="-290" dirty="0"/>
              <a:t>A</a:t>
            </a:r>
            <a:r>
              <a:rPr spc="-300" dirty="0"/>
              <a:t>C</a:t>
            </a:r>
            <a:r>
              <a:rPr spc="-270" dirty="0"/>
              <a:t>E</a:t>
            </a:r>
            <a:r>
              <a:rPr spc="-110" dirty="0"/>
              <a:t> </a:t>
            </a:r>
            <a:r>
              <a:rPr spc="-280" dirty="0"/>
              <a:t>PERSO</a:t>
            </a:r>
            <a:r>
              <a:rPr spc="-300" dirty="0"/>
              <a:t>N</a:t>
            </a:r>
            <a:r>
              <a:rPr spc="-270" dirty="0"/>
              <a:t>NEL</a:t>
            </a:r>
          </a:p>
        </p:txBody>
      </p:sp>
      <p:sp>
        <p:nvSpPr>
          <p:cNvPr id="8" name="object 8"/>
          <p:cNvSpPr/>
          <p:nvPr/>
        </p:nvSpPr>
        <p:spPr>
          <a:xfrm>
            <a:off x="323850" y="764286"/>
            <a:ext cx="3672840" cy="1270"/>
          </a:xfrm>
          <a:custGeom>
            <a:avLst/>
            <a:gdLst/>
            <a:ahLst/>
            <a:cxnLst/>
            <a:rect l="l" t="t" r="r" b="b"/>
            <a:pathLst>
              <a:path w="3672840" h="1270">
                <a:moveTo>
                  <a:pt x="0" y="1142"/>
                </a:moveTo>
                <a:lnTo>
                  <a:pt x="3672459" y="0"/>
                </a:lnTo>
              </a:path>
            </a:pathLst>
          </a:custGeom>
          <a:ln w="38099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2437" y="970229"/>
            <a:ext cx="46215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à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l’état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30" dirty="0">
                <a:latin typeface="Arial"/>
                <a:cs typeface="Arial"/>
              </a:rPr>
              <a:t>civil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3840" y="1397508"/>
            <a:ext cx="6960234" cy="5006340"/>
            <a:chOff x="243840" y="1397508"/>
            <a:chExt cx="6960234" cy="50063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128" y="1397508"/>
              <a:ext cx="6941820" cy="50063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2890" y="1445514"/>
              <a:ext cx="1501140" cy="356870"/>
            </a:xfrm>
            <a:custGeom>
              <a:avLst/>
              <a:gdLst/>
              <a:ahLst/>
              <a:cxnLst/>
              <a:rect l="l" t="t" r="r" b="b"/>
              <a:pathLst>
                <a:path w="1501139" h="356869">
                  <a:moveTo>
                    <a:pt x="0" y="59436"/>
                  </a:moveTo>
                  <a:lnTo>
                    <a:pt x="4670" y="36325"/>
                  </a:lnTo>
                  <a:lnTo>
                    <a:pt x="17406" y="17430"/>
                  </a:lnTo>
                  <a:lnTo>
                    <a:pt x="36299" y="4679"/>
                  </a:lnTo>
                  <a:lnTo>
                    <a:pt x="59436" y="0"/>
                  </a:lnTo>
                  <a:lnTo>
                    <a:pt x="1441704" y="0"/>
                  </a:lnTo>
                  <a:lnTo>
                    <a:pt x="1464814" y="4679"/>
                  </a:lnTo>
                  <a:lnTo>
                    <a:pt x="1483709" y="17430"/>
                  </a:lnTo>
                  <a:lnTo>
                    <a:pt x="1496460" y="36325"/>
                  </a:lnTo>
                  <a:lnTo>
                    <a:pt x="1501140" y="59436"/>
                  </a:lnTo>
                  <a:lnTo>
                    <a:pt x="1501140" y="297180"/>
                  </a:lnTo>
                  <a:lnTo>
                    <a:pt x="1496460" y="320290"/>
                  </a:lnTo>
                  <a:lnTo>
                    <a:pt x="1483709" y="339185"/>
                  </a:lnTo>
                  <a:lnTo>
                    <a:pt x="1464814" y="351936"/>
                  </a:lnTo>
                  <a:lnTo>
                    <a:pt x="1441704" y="356616"/>
                  </a:lnTo>
                  <a:lnTo>
                    <a:pt x="59436" y="356616"/>
                  </a:lnTo>
                  <a:lnTo>
                    <a:pt x="36299" y="351936"/>
                  </a:lnTo>
                  <a:lnTo>
                    <a:pt x="17406" y="339185"/>
                  </a:lnTo>
                  <a:lnTo>
                    <a:pt x="4670" y="320290"/>
                  </a:lnTo>
                  <a:lnTo>
                    <a:pt x="0" y="297180"/>
                  </a:lnTo>
                  <a:lnTo>
                    <a:pt x="0" y="59436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4415" y="1623060"/>
              <a:ext cx="4567428" cy="44577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51600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aux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coordonnées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4800" y="1488947"/>
            <a:ext cx="8083550" cy="4544695"/>
            <a:chOff x="304800" y="1488947"/>
            <a:chExt cx="8083550" cy="45446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1488947"/>
              <a:ext cx="8065008" cy="45445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850" y="1989581"/>
              <a:ext cx="1656714" cy="360045"/>
            </a:xfrm>
            <a:custGeom>
              <a:avLst/>
              <a:gdLst/>
              <a:ahLst/>
              <a:cxnLst/>
              <a:rect l="l" t="t" r="r" b="b"/>
              <a:pathLst>
                <a:path w="1656714" h="360044">
                  <a:moveTo>
                    <a:pt x="0" y="59944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4" y="0"/>
                  </a:lnTo>
                  <a:lnTo>
                    <a:pt x="1596644" y="0"/>
                  </a:lnTo>
                  <a:lnTo>
                    <a:pt x="1619994" y="4704"/>
                  </a:lnTo>
                  <a:lnTo>
                    <a:pt x="1639046" y="17541"/>
                  </a:lnTo>
                  <a:lnTo>
                    <a:pt x="1651883" y="36593"/>
                  </a:lnTo>
                  <a:lnTo>
                    <a:pt x="1656588" y="59944"/>
                  </a:lnTo>
                  <a:lnTo>
                    <a:pt x="1656588" y="299720"/>
                  </a:lnTo>
                  <a:lnTo>
                    <a:pt x="1651883" y="323070"/>
                  </a:lnTo>
                  <a:lnTo>
                    <a:pt x="1639046" y="342122"/>
                  </a:lnTo>
                  <a:lnTo>
                    <a:pt x="1619994" y="354959"/>
                  </a:lnTo>
                  <a:lnTo>
                    <a:pt x="1596644" y="359664"/>
                  </a:lnTo>
                  <a:lnTo>
                    <a:pt x="59944" y="359664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20"/>
                  </a:lnTo>
                  <a:lnTo>
                    <a:pt x="0" y="59944"/>
                  </a:lnTo>
                  <a:close/>
                </a:path>
              </a:pathLst>
            </a:custGeom>
            <a:ln w="3809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63087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au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déroulement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de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la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scolarité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4800" y="1488947"/>
            <a:ext cx="6567170" cy="4853940"/>
            <a:chOff x="304800" y="1488947"/>
            <a:chExt cx="6567170" cy="48539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1488947"/>
              <a:ext cx="6548628" cy="48539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850" y="2134361"/>
              <a:ext cx="1440180" cy="288290"/>
            </a:xfrm>
            <a:custGeom>
              <a:avLst/>
              <a:gdLst/>
              <a:ahLst/>
              <a:cxnLst/>
              <a:rect l="l" t="t" r="r" b="b"/>
              <a:pathLst>
                <a:path w="1440180" h="288289">
                  <a:moveTo>
                    <a:pt x="0" y="48005"/>
                  </a:moveTo>
                  <a:lnTo>
                    <a:pt x="3771" y="29307"/>
                  </a:lnTo>
                  <a:lnTo>
                    <a:pt x="14058" y="14049"/>
                  </a:lnTo>
                  <a:lnTo>
                    <a:pt x="29317" y="3768"/>
                  </a:lnTo>
                  <a:lnTo>
                    <a:pt x="48006" y="0"/>
                  </a:lnTo>
                  <a:lnTo>
                    <a:pt x="1392174" y="0"/>
                  </a:lnTo>
                  <a:lnTo>
                    <a:pt x="1410872" y="3768"/>
                  </a:lnTo>
                  <a:lnTo>
                    <a:pt x="1426130" y="14049"/>
                  </a:lnTo>
                  <a:lnTo>
                    <a:pt x="1436411" y="29307"/>
                  </a:lnTo>
                  <a:lnTo>
                    <a:pt x="1440180" y="48005"/>
                  </a:lnTo>
                  <a:lnTo>
                    <a:pt x="1440180" y="240029"/>
                  </a:lnTo>
                  <a:lnTo>
                    <a:pt x="1436411" y="258728"/>
                  </a:lnTo>
                  <a:lnTo>
                    <a:pt x="1426130" y="273986"/>
                  </a:lnTo>
                  <a:lnTo>
                    <a:pt x="1410872" y="284267"/>
                  </a:lnTo>
                  <a:lnTo>
                    <a:pt x="1392174" y="288035"/>
                  </a:lnTo>
                  <a:lnTo>
                    <a:pt x="48006" y="288035"/>
                  </a:lnTo>
                  <a:lnTo>
                    <a:pt x="29317" y="284267"/>
                  </a:lnTo>
                  <a:lnTo>
                    <a:pt x="14058" y="273986"/>
                  </a:lnTo>
                  <a:lnTo>
                    <a:pt x="3771" y="258728"/>
                  </a:lnTo>
                  <a:lnTo>
                    <a:pt x="0" y="240029"/>
                  </a:lnTo>
                  <a:lnTo>
                    <a:pt x="0" y="48005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62337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au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rattachement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administratif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52627" y="1333500"/>
            <a:ext cx="7167880" cy="5021580"/>
            <a:chOff x="452627" y="1333500"/>
            <a:chExt cx="7167880" cy="50215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2627" y="1333500"/>
              <a:ext cx="7167372" cy="50215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82345" y="2422397"/>
              <a:ext cx="1455420" cy="288290"/>
            </a:xfrm>
            <a:custGeom>
              <a:avLst/>
              <a:gdLst/>
              <a:ahLst/>
              <a:cxnLst/>
              <a:rect l="l" t="t" r="r" b="b"/>
              <a:pathLst>
                <a:path w="1455420" h="288289">
                  <a:moveTo>
                    <a:pt x="0" y="48005"/>
                  </a:moveTo>
                  <a:lnTo>
                    <a:pt x="3771" y="29307"/>
                  </a:lnTo>
                  <a:lnTo>
                    <a:pt x="14058" y="14049"/>
                  </a:lnTo>
                  <a:lnTo>
                    <a:pt x="29317" y="3768"/>
                  </a:lnTo>
                  <a:lnTo>
                    <a:pt x="48006" y="0"/>
                  </a:lnTo>
                  <a:lnTo>
                    <a:pt x="1407414" y="0"/>
                  </a:lnTo>
                  <a:lnTo>
                    <a:pt x="1426112" y="3768"/>
                  </a:lnTo>
                  <a:lnTo>
                    <a:pt x="1441370" y="14049"/>
                  </a:lnTo>
                  <a:lnTo>
                    <a:pt x="1451651" y="29307"/>
                  </a:lnTo>
                  <a:lnTo>
                    <a:pt x="1455420" y="48005"/>
                  </a:lnTo>
                  <a:lnTo>
                    <a:pt x="1455420" y="240029"/>
                  </a:lnTo>
                  <a:lnTo>
                    <a:pt x="1451651" y="258728"/>
                  </a:lnTo>
                  <a:lnTo>
                    <a:pt x="1441370" y="273986"/>
                  </a:lnTo>
                  <a:lnTo>
                    <a:pt x="1426112" y="284267"/>
                  </a:lnTo>
                  <a:lnTo>
                    <a:pt x="1407414" y="288035"/>
                  </a:lnTo>
                  <a:lnTo>
                    <a:pt x="48006" y="288035"/>
                  </a:lnTo>
                  <a:lnTo>
                    <a:pt x="29317" y="284267"/>
                  </a:lnTo>
                  <a:lnTo>
                    <a:pt x="14058" y="273986"/>
                  </a:lnTo>
                  <a:lnTo>
                    <a:pt x="3771" y="258728"/>
                  </a:lnTo>
                  <a:lnTo>
                    <a:pt x="0" y="240029"/>
                  </a:lnTo>
                  <a:lnTo>
                    <a:pt x="0" y="48005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64909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au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statut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et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60" dirty="0">
                <a:latin typeface="Arial"/>
                <a:cs typeface="Arial"/>
              </a:rPr>
              <a:t>au(x)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financement(s)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4800" y="1491996"/>
            <a:ext cx="8490585" cy="4523740"/>
            <a:chOff x="304800" y="1491996"/>
            <a:chExt cx="8490585" cy="4523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1491996"/>
              <a:ext cx="8471916" cy="45232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850" y="3141725"/>
              <a:ext cx="1728470" cy="356870"/>
            </a:xfrm>
            <a:custGeom>
              <a:avLst/>
              <a:gdLst/>
              <a:ahLst/>
              <a:cxnLst/>
              <a:rect l="l" t="t" r="r" b="b"/>
              <a:pathLst>
                <a:path w="1728470" h="356870">
                  <a:moveTo>
                    <a:pt x="0" y="59436"/>
                  </a:moveTo>
                  <a:lnTo>
                    <a:pt x="4670" y="36325"/>
                  </a:lnTo>
                  <a:lnTo>
                    <a:pt x="17406" y="17430"/>
                  </a:lnTo>
                  <a:lnTo>
                    <a:pt x="36299" y="4679"/>
                  </a:lnTo>
                  <a:lnTo>
                    <a:pt x="59436" y="0"/>
                  </a:lnTo>
                  <a:lnTo>
                    <a:pt x="1668780" y="0"/>
                  </a:lnTo>
                  <a:lnTo>
                    <a:pt x="1691890" y="4679"/>
                  </a:lnTo>
                  <a:lnTo>
                    <a:pt x="1710785" y="17430"/>
                  </a:lnTo>
                  <a:lnTo>
                    <a:pt x="1723536" y="36325"/>
                  </a:lnTo>
                  <a:lnTo>
                    <a:pt x="1728216" y="59436"/>
                  </a:lnTo>
                  <a:lnTo>
                    <a:pt x="1728216" y="297180"/>
                  </a:lnTo>
                  <a:lnTo>
                    <a:pt x="1723536" y="320290"/>
                  </a:lnTo>
                  <a:lnTo>
                    <a:pt x="1710785" y="339185"/>
                  </a:lnTo>
                  <a:lnTo>
                    <a:pt x="1691890" y="351936"/>
                  </a:lnTo>
                  <a:lnTo>
                    <a:pt x="1668780" y="356616"/>
                  </a:lnTo>
                  <a:lnTo>
                    <a:pt x="59436" y="356616"/>
                  </a:lnTo>
                  <a:lnTo>
                    <a:pt x="36299" y="351936"/>
                  </a:lnTo>
                  <a:lnTo>
                    <a:pt x="17406" y="339185"/>
                  </a:lnTo>
                  <a:lnTo>
                    <a:pt x="4670" y="320290"/>
                  </a:lnTo>
                  <a:lnTo>
                    <a:pt x="0" y="297180"/>
                  </a:lnTo>
                  <a:lnTo>
                    <a:pt x="0" y="59436"/>
                  </a:lnTo>
                  <a:close/>
                </a:path>
              </a:pathLst>
            </a:custGeom>
            <a:ln w="3809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60890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au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déroulement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200" dirty="0">
                <a:latin typeface="Arial"/>
                <a:cs typeface="Arial"/>
              </a:rPr>
              <a:t>du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65" dirty="0">
                <a:latin typeface="Arial"/>
                <a:cs typeface="Arial"/>
              </a:rPr>
              <a:t>doctorat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8036" y="1522475"/>
            <a:ext cx="5733415" cy="4831080"/>
            <a:chOff x="288036" y="1522475"/>
            <a:chExt cx="5733415" cy="4831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036" y="1522475"/>
              <a:ext cx="5733288" cy="48310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850" y="3207258"/>
              <a:ext cx="1513840" cy="288290"/>
            </a:xfrm>
            <a:custGeom>
              <a:avLst/>
              <a:gdLst/>
              <a:ahLst/>
              <a:cxnLst/>
              <a:rect l="l" t="t" r="r" b="b"/>
              <a:pathLst>
                <a:path w="1513839" h="288289">
                  <a:moveTo>
                    <a:pt x="0" y="48005"/>
                  </a:moveTo>
                  <a:lnTo>
                    <a:pt x="3771" y="29307"/>
                  </a:lnTo>
                  <a:lnTo>
                    <a:pt x="14058" y="14049"/>
                  </a:lnTo>
                  <a:lnTo>
                    <a:pt x="29317" y="3768"/>
                  </a:lnTo>
                  <a:lnTo>
                    <a:pt x="48006" y="0"/>
                  </a:lnTo>
                  <a:lnTo>
                    <a:pt x="1465326" y="0"/>
                  </a:lnTo>
                  <a:lnTo>
                    <a:pt x="1484024" y="3768"/>
                  </a:lnTo>
                  <a:lnTo>
                    <a:pt x="1499282" y="14049"/>
                  </a:lnTo>
                  <a:lnTo>
                    <a:pt x="1509563" y="29307"/>
                  </a:lnTo>
                  <a:lnTo>
                    <a:pt x="1513332" y="48005"/>
                  </a:lnTo>
                  <a:lnTo>
                    <a:pt x="1513332" y="240029"/>
                  </a:lnTo>
                  <a:lnTo>
                    <a:pt x="1509563" y="258728"/>
                  </a:lnTo>
                  <a:lnTo>
                    <a:pt x="1499282" y="273986"/>
                  </a:lnTo>
                  <a:lnTo>
                    <a:pt x="1484024" y="284267"/>
                  </a:lnTo>
                  <a:lnTo>
                    <a:pt x="1465326" y="288035"/>
                  </a:lnTo>
                  <a:lnTo>
                    <a:pt x="48006" y="288035"/>
                  </a:lnTo>
                  <a:lnTo>
                    <a:pt x="29317" y="284267"/>
                  </a:lnTo>
                  <a:lnTo>
                    <a:pt x="14058" y="273986"/>
                  </a:lnTo>
                  <a:lnTo>
                    <a:pt x="3771" y="258728"/>
                  </a:lnTo>
                  <a:lnTo>
                    <a:pt x="0" y="240029"/>
                  </a:lnTo>
                  <a:lnTo>
                    <a:pt x="0" y="48005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1247" y="5827776"/>
            <a:ext cx="8041005" cy="289560"/>
          </a:xfrm>
          <a:custGeom>
            <a:avLst/>
            <a:gdLst/>
            <a:ahLst/>
            <a:cxnLst/>
            <a:rect l="l" t="t" r="r" b="b"/>
            <a:pathLst>
              <a:path w="8041005" h="289560">
                <a:moveTo>
                  <a:pt x="7992364" y="0"/>
                </a:moveTo>
                <a:lnTo>
                  <a:pt x="48260" y="0"/>
                </a:lnTo>
                <a:lnTo>
                  <a:pt x="29473" y="3791"/>
                </a:lnTo>
                <a:lnTo>
                  <a:pt x="14133" y="14133"/>
                </a:lnTo>
                <a:lnTo>
                  <a:pt x="3791" y="29473"/>
                </a:lnTo>
                <a:lnTo>
                  <a:pt x="0" y="48260"/>
                </a:lnTo>
                <a:lnTo>
                  <a:pt x="0" y="241300"/>
                </a:lnTo>
                <a:lnTo>
                  <a:pt x="3791" y="260086"/>
                </a:lnTo>
                <a:lnTo>
                  <a:pt x="14133" y="275426"/>
                </a:lnTo>
                <a:lnTo>
                  <a:pt x="29473" y="285768"/>
                </a:lnTo>
                <a:lnTo>
                  <a:pt x="48260" y="289560"/>
                </a:lnTo>
                <a:lnTo>
                  <a:pt x="7992364" y="289560"/>
                </a:lnTo>
                <a:lnTo>
                  <a:pt x="8011156" y="285768"/>
                </a:lnTo>
                <a:lnTo>
                  <a:pt x="8026495" y="275426"/>
                </a:lnTo>
                <a:lnTo>
                  <a:pt x="8036833" y="260086"/>
                </a:lnTo>
                <a:lnTo>
                  <a:pt x="8040624" y="241300"/>
                </a:lnTo>
                <a:lnTo>
                  <a:pt x="8040624" y="48260"/>
                </a:lnTo>
                <a:lnTo>
                  <a:pt x="8036833" y="29473"/>
                </a:lnTo>
                <a:lnTo>
                  <a:pt x="8026495" y="14133"/>
                </a:lnTo>
                <a:lnTo>
                  <a:pt x="8011156" y="3791"/>
                </a:lnTo>
                <a:lnTo>
                  <a:pt x="799236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632" y="5867196"/>
            <a:ext cx="777240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" dirty="0">
                <a:latin typeface="Calibri"/>
                <a:cs typeface="Calibri"/>
              </a:rPr>
              <a:t>Si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direction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de thèse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n’existe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pas</a:t>
            </a:r>
            <a:r>
              <a:rPr sz="1100" b="1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dans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base,</a:t>
            </a:r>
            <a:r>
              <a:rPr sz="1100" b="1" dirty="0">
                <a:latin typeface="Calibri"/>
                <a:cs typeface="Calibri"/>
              </a:rPr>
              <a:t> un</a:t>
            </a:r>
            <a:r>
              <a:rPr sz="1100" b="1" spc="-10" dirty="0">
                <a:latin typeface="Calibri"/>
                <a:cs typeface="Calibri"/>
              </a:rPr>
              <a:t> e-mail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est</a:t>
            </a:r>
            <a:r>
              <a:rPr sz="1100" b="1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envoyé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à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l’école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doctorale pour</a:t>
            </a:r>
            <a:r>
              <a:rPr sz="1100" b="1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ajout afin de</a:t>
            </a:r>
            <a:r>
              <a:rPr sz="1100" b="1" dirty="0">
                <a:latin typeface="Calibri"/>
                <a:cs typeface="Calibri"/>
              </a:rPr>
              <a:t> ne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pas</a:t>
            </a:r>
            <a:r>
              <a:rPr sz="1100" b="1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bloquer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process.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127" y="5791273"/>
            <a:ext cx="461772" cy="37330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02437" y="970229"/>
            <a:ext cx="60890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au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déroulement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200" dirty="0">
                <a:latin typeface="Arial"/>
                <a:cs typeface="Arial"/>
              </a:rPr>
              <a:t>du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65" dirty="0">
                <a:latin typeface="Arial"/>
                <a:cs typeface="Arial"/>
              </a:rPr>
              <a:t>doctorat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784" y="1862327"/>
            <a:ext cx="8563356" cy="29352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278" y="1453896"/>
            <a:ext cx="6704313" cy="486918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437" y="970229"/>
            <a:ext cx="60890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au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déroulement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200" dirty="0">
                <a:latin typeface="Arial"/>
                <a:cs typeface="Arial"/>
              </a:rPr>
              <a:t>du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65" dirty="0">
                <a:latin typeface="Arial"/>
                <a:cs typeface="Arial"/>
              </a:rPr>
              <a:t>doctorat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60826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à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la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cotutelle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le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cas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échéant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9851" y="1484375"/>
            <a:ext cx="5941695" cy="5088890"/>
            <a:chOff x="309851" y="1484375"/>
            <a:chExt cx="5941695" cy="50888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851" y="1484375"/>
              <a:ext cx="5941596" cy="50886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2993" y="3291077"/>
              <a:ext cx="1359535" cy="335280"/>
            </a:xfrm>
            <a:custGeom>
              <a:avLst/>
              <a:gdLst/>
              <a:ahLst/>
              <a:cxnLst/>
              <a:rect l="l" t="t" r="r" b="b"/>
              <a:pathLst>
                <a:path w="1359535" h="335279">
                  <a:moveTo>
                    <a:pt x="0" y="55879"/>
                  </a:moveTo>
                  <a:lnTo>
                    <a:pt x="4391" y="34129"/>
                  </a:lnTo>
                  <a:lnTo>
                    <a:pt x="16367" y="16367"/>
                  </a:lnTo>
                  <a:lnTo>
                    <a:pt x="34129" y="4391"/>
                  </a:lnTo>
                  <a:lnTo>
                    <a:pt x="55880" y="0"/>
                  </a:lnTo>
                  <a:lnTo>
                    <a:pt x="1303528" y="0"/>
                  </a:lnTo>
                  <a:lnTo>
                    <a:pt x="1325278" y="4391"/>
                  </a:lnTo>
                  <a:lnTo>
                    <a:pt x="1343040" y="16367"/>
                  </a:lnTo>
                  <a:lnTo>
                    <a:pt x="1355016" y="34129"/>
                  </a:lnTo>
                  <a:lnTo>
                    <a:pt x="1359408" y="55879"/>
                  </a:lnTo>
                  <a:lnTo>
                    <a:pt x="1359408" y="279399"/>
                  </a:lnTo>
                  <a:lnTo>
                    <a:pt x="1355016" y="301150"/>
                  </a:lnTo>
                  <a:lnTo>
                    <a:pt x="1343040" y="318912"/>
                  </a:lnTo>
                  <a:lnTo>
                    <a:pt x="1325278" y="330888"/>
                  </a:lnTo>
                  <a:lnTo>
                    <a:pt x="1303528" y="335279"/>
                  </a:lnTo>
                  <a:lnTo>
                    <a:pt x="55880" y="335279"/>
                  </a:lnTo>
                  <a:lnTo>
                    <a:pt x="34129" y="330888"/>
                  </a:lnTo>
                  <a:lnTo>
                    <a:pt x="16367" y="318912"/>
                  </a:lnTo>
                  <a:lnTo>
                    <a:pt x="4391" y="301150"/>
                  </a:lnTo>
                  <a:lnTo>
                    <a:pt x="0" y="279399"/>
                  </a:lnTo>
                  <a:lnTo>
                    <a:pt x="0" y="55879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733933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dirty="0">
                <a:latin typeface="Microsoft Sans Serif"/>
                <a:cs typeface="Microsoft Sans Serif"/>
              </a:rPr>
              <a:t>→</a:t>
            </a:r>
            <a:r>
              <a:rPr sz="1750" spc="40" dirty="0">
                <a:latin typeface="Microsoft Sans Serif"/>
                <a:cs typeface="Microsoft Sans Serif"/>
              </a:rPr>
              <a:t> </a:t>
            </a:r>
            <a:r>
              <a:rPr sz="1750" b="1" spc="-180" dirty="0">
                <a:latin typeface="Arial"/>
                <a:cs typeface="Arial"/>
              </a:rPr>
              <a:t>Compléter</a:t>
            </a:r>
            <a:r>
              <a:rPr sz="1750" b="1" spc="-85" dirty="0">
                <a:latin typeface="Arial"/>
                <a:cs typeface="Arial"/>
              </a:rPr>
              <a:t> </a:t>
            </a:r>
            <a:r>
              <a:rPr sz="1750" b="1" spc="-150" dirty="0">
                <a:latin typeface="Arial"/>
                <a:cs typeface="Arial"/>
              </a:rPr>
              <a:t>les</a:t>
            </a:r>
            <a:r>
              <a:rPr sz="1750" b="1" spc="-80" dirty="0">
                <a:latin typeface="Arial"/>
                <a:cs typeface="Arial"/>
              </a:rPr>
              <a:t> </a:t>
            </a:r>
            <a:r>
              <a:rPr sz="1750" b="1" spc="-160" dirty="0">
                <a:latin typeface="Arial"/>
                <a:cs typeface="Arial"/>
              </a:rPr>
              <a:t>informations</a:t>
            </a:r>
            <a:r>
              <a:rPr sz="1750" b="1" spc="-100" dirty="0">
                <a:latin typeface="Arial"/>
                <a:cs typeface="Arial"/>
              </a:rPr>
              <a:t> </a:t>
            </a:r>
            <a:r>
              <a:rPr sz="1750" b="1" spc="-140" dirty="0">
                <a:latin typeface="Arial"/>
                <a:cs typeface="Arial"/>
              </a:rPr>
              <a:t>relatives</a:t>
            </a:r>
            <a:r>
              <a:rPr sz="1750" b="1" spc="-90" dirty="0">
                <a:latin typeface="Arial"/>
                <a:cs typeface="Arial"/>
              </a:rPr>
              <a:t> </a:t>
            </a:r>
            <a:r>
              <a:rPr sz="1750" b="1" spc="-175" dirty="0">
                <a:latin typeface="Arial"/>
                <a:cs typeface="Arial"/>
              </a:rPr>
              <a:t>à</a:t>
            </a:r>
            <a:r>
              <a:rPr sz="1750" b="1" spc="-85" dirty="0">
                <a:latin typeface="Arial"/>
                <a:cs typeface="Arial"/>
              </a:rPr>
              <a:t> </a:t>
            </a:r>
            <a:r>
              <a:rPr sz="1750" b="1" spc="-135" dirty="0">
                <a:latin typeface="Arial"/>
                <a:cs typeface="Arial"/>
              </a:rPr>
              <a:t>la</a:t>
            </a:r>
            <a:r>
              <a:rPr sz="1750" b="1" spc="-80" dirty="0">
                <a:latin typeface="Arial"/>
                <a:cs typeface="Arial"/>
              </a:rPr>
              <a:t> </a:t>
            </a:r>
            <a:r>
              <a:rPr sz="1750" b="1" spc="-155" dirty="0">
                <a:latin typeface="Arial"/>
                <a:cs typeface="Arial"/>
              </a:rPr>
              <a:t>collaboration</a:t>
            </a:r>
            <a:r>
              <a:rPr sz="1750" b="1" spc="-90" dirty="0">
                <a:latin typeface="Arial"/>
                <a:cs typeface="Arial"/>
              </a:rPr>
              <a:t> </a:t>
            </a:r>
            <a:r>
              <a:rPr sz="1750" b="1" spc="-145" dirty="0">
                <a:latin typeface="Arial"/>
                <a:cs typeface="Arial"/>
              </a:rPr>
              <a:t>industrielle</a:t>
            </a:r>
            <a:r>
              <a:rPr sz="1750" b="1" spc="-85" dirty="0">
                <a:latin typeface="Arial"/>
                <a:cs typeface="Arial"/>
              </a:rPr>
              <a:t> </a:t>
            </a:r>
            <a:r>
              <a:rPr sz="1750" b="1" spc="-135" dirty="0">
                <a:latin typeface="Arial"/>
                <a:cs typeface="Arial"/>
              </a:rPr>
              <a:t>le</a:t>
            </a:r>
            <a:r>
              <a:rPr sz="1750" b="1" spc="-80" dirty="0">
                <a:latin typeface="Arial"/>
                <a:cs typeface="Arial"/>
              </a:rPr>
              <a:t> </a:t>
            </a:r>
            <a:r>
              <a:rPr sz="1750" b="1" spc="-180" dirty="0">
                <a:latin typeface="Arial"/>
                <a:cs typeface="Arial"/>
              </a:rPr>
              <a:t>cas</a:t>
            </a:r>
            <a:r>
              <a:rPr sz="1750" b="1" spc="-95" dirty="0">
                <a:latin typeface="Arial"/>
                <a:cs typeface="Arial"/>
              </a:rPr>
              <a:t> </a:t>
            </a:r>
            <a:r>
              <a:rPr sz="1750" b="1" spc="-170" dirty="0">
                <a:latin typeface="Arial"/>
                <a:cs typeface="Arial"/>
              </a:rPr>
              <a:t>échéant</a:t>
            </a:r>
            <a:endParaRPr sz="17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62127" y="1502664"/>
            <a:ext cx="6082665" cy="4812665"/>
            <a:chOff x="262127" y="1502664"/>
            <a:chExt cx="6082665" cy="48126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127" y="1502664"/>
              <a:ext cx="6082284" cy="4812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849" y="4149089"/>
              <a:ext cx="1945005" cy="361315"/>
            </a:xfrm>
            <a:custGeom>
              <a:avLst/>
              <a:gdLst/>
              <a:ahLst/>
              <a:cxnLst/>
              <a:rect l="l" t="t" r="r" b="b"/>
              <a:pathLst>
                <a:path w="1945005" h="361314">
                  <a:moveTo>
                    <a:pt x="0" y="60198"/>
                  </a:moveTo>
                  <a:lnTo>
                    <a:pt x="4730" y="36754"/>
                  </a:lnTo>
                  <a:lnTo>
                    <a:pt x="17630" y="17621"/>
                  </a:lnTo>
                  <a:lnTo>
                    <a:pt x="36765" y="4726"/>
                  </a:lnTo>
                  <a:lnTo>
                    <a:pt x="60198" y="0"/>
                  </a:lnTo>
                  <a:lnTo>
                    <a:pt x="1884426" y="0"/>
                  </a:lnTo>
                  <a:lnTo>
                    <a:pt x="1907869" y="4726"/>
                  </a:lnTo>
                  <a:lnTo>
                    <a:pt x="1927002" y="17621"/>
                  </a:lnTo>
                  <a:lnTo>
                    <a:pt x="1939897" y="36754"/>
                  </a:lnTo>
                  <a:lnTo>
                    <a:pt x="1944624" y="60198"/>
                  </a:lnTo>
                  <a:lnTo>
                    <a:pt x="1944624" y="300990"/>
                  </a:lnTo>
                  <a:lnTo>
                    <a:pt x="1939897" y="324433"/>
                  </a:lnTo>
                  <a:lnTo>
                    <a:pt x="1927002" y="343566"/>
                  </a:lnTo>
                  <a:lnTo>
                    <a:pt x="1907869" y="356461"/>
                  </a:lnTo>
                  <a:lnTo>
                    <a:pt x="1884426" y="361188"/>
                  </a:lnTo>
                  <a:lnTo>
                    <a:pt x="60198" y="361188"/>
                  </a:lnTo>
                  <a:lnTo>
                    <a:pt x="36765" y="356461"/>
                  </a:lnTo>
                  <a:lnTo>
                    <a:pt x="17630" y="343566"/>
                  </a:lnTo>
                  <a:lnTo>
                    <a:pt x="4730" y="324433"/>
                  </a:lnTo>
                  <a:lnTo>
                    <a:pt x="0" y="300990"/>
                  </a:lnTo>
                  <a:lnTo>
                    <a:pt x="0" y="60198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54946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aux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langues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vivantes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62127" y="1557527"/>
            <a:ext cx="6998334" cy="4358640"/>
            <a:chOff x="262127" y="1557527"/>
            <a:chExt cx="6998334" cy="43586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127" y="1557527"/>
              <a:ext cx="6998208" cy="43586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849" y="4149089"/>
              <a:ext cx="1945005" cy="429895"/>
            </a:xfrm>
            <a:custGeom>
              <a:avLst/>
              <a:gdLst/>
              <a:ahLst/>
              <a:cxnLst/>
              <a:rect l="l" t="t" r="r" b="b"/>
              <a:pathLst>
                <a:path w="1945005" h="429895">
                  <a:moveTo>
                    <a:pt x="0" y="71627"/>
                  </a:moveTo>
                  <a:lnTo>
                    <a:pt x="5628" y="43773"/>
                  </a:lnTo>
                  <a:lnTo>
                    <a:pt x="20978" y="21002"/>
                  </a:lnTo>
                  <a:lnTo>
                    <a:pt x="43746" y="5637"/>
                  </a:lnTo>
                  <a:lnTo>
                    <a:pt x="71628" y="0"/>
                  </a:lnTo>
                  <a:lnTo>
                    <a:pt x="1872995" y="0"/>
                  </a:lnTo>
                  <a:lnTo>
                    <a:pt x="1900850" y="5637"/>
                  </a:lnTo>
                  <a:lnTo>
                    <a:pt x="1923621" y="21002"/>
                  </a:lnTo>
                  <a:lnTo>
                    <a:pt x="1938986" y="43773"/>
                  </a:lnTo>
                  <a:lnTo>
                    <a:pt x="1944624" y="71627"/>
                  </a:lnTo>
                  <a:lnTo>
                    <a:pt x="1944624" y="358139"/>
                  </a:lnTo>
                  <a:lnTo>
                    <a:pt x="1938986" y="385994"/>
                  </a:lnTo>
                  <a:lnTo>
                    <a:pt x="1923621" y="408765"/>
                  </a:lnTo>
                  <a:lnTo>
                    <a:pt x="1900850" y="424130"/>
                  </a:lnTo>
                  <a:lnTo>
                    <a:pt x="1872995" y="429767"/>
                  </a:lnTo>
                  <a:lnTo>
                    <a:pt x="71628" y="429767"/>
                  </a:lnTo>
                  <a:lnTo>
                    <a:pt x="43746" y="424130"/>
                  </a:lnTo>
                  <a:lnTo>
                    <a:pt x="20978" y="408765"/>
                  </a:lnTo>
                  <a:lnTo>
                    <a:pt x="5628" y="385994"/>
                  </a:lnTo>
                  <a:lnTo>
                    <a:pt x="0" y="358139"/>
                  </a:lnTo>
                  <a:lnTo>
                    <a:pt x="0" y="71627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7052309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dirty="0">
                <a:latin typeface="Microsoft Sans Serif"/>
                <a:cs typeface="Microsoft Sans Serif"/>
              </a:rPr>
              <a:t>→</a:t>
            </a:r>
            <a:r>
              <a:rPr sz="1750" spc="35" dirty="0">
                <a:latin typeface="Microsoft Sans Serif"/>
                <a:cs typeface="Microsoft Sans Serif"/>
              </a:rPr>
              <a:t> </a:t>
            </a:r>
            <a:r>
              <a:rPr sz="1750" b="1" spc="-180" dirty="0">
                <a:latin typeface="Arial"/>
                <a:cs typeface="Arial"/>
              </a:rPr>
              <a:t>Compléter</a:t>
            </a:r>
            <a:r>
              <a:rPr sz="1750" b="1" spc="-85" dirty="0">
                <a:latin typeface="Arial"/>
                <a:cs typeface="Arial"/>
              </a:rPr>
              <a:t> </a:t>
            </a:r>
            <a:r>
              <a:rPr sz="1750" b="1" spc="-150" dirty="0">
                <a:latin typeface="Arial"/>
                <a:cs typeface="Arial"/>
              </a:rPr>
              <a:t>les</a:t>
            </a:r>
            <a:r>
              <a:rPr sz="1750" b="1" spc="-85" dirty="0">
                <a:latin typeface="Arial"/>
                <a:cs typeface="Arial"/>
              </a:rPr>
              <a:t> </a:t>
            </a:r>
            <a:r>
              <a:rPr sz="1750" b="1" spc="-160" dirty="0">
                <a:latin typeface="Arial"/>
                <a:cs typeface="Arial"/>
              </a:rPr>
              <a:t>informations</a:t>
            </a:r>
            <a:r>
              <a:rPr sz="1750" b="1" spc="-105" dirty="0">
                <a:latin typeface="Arial"/>
                <a:cs typeface="Arial"/>
              </a:rPr>
              <a:t> </a:t>
            </a:r>
            <a:r>
              <a:rPr sz="1750" b="1" spc="-140" dirty="0">
                <a:latin typeface="Arial"/>
                <a:cs typeface="Arial"/>
              </a:rPr>
              <a:t>relatives</a:t>
            </a:r>
            <a:r>
              <a:rPr sz="1750" b="1" spc="-90" dirty="0">
                <a:latin typeface="Arial"/>
                <a:cs typeface="Arial"/>
              </a:rPr>
              <a:t> </a:t>
            </a:r>
            <a:r>
              <a:rPr sz="1750" b="1" spc="-175" dirty="0">
                <a:latin typeface="Arial"/>
                <a:cs typeface="Arial"/>
              </a:rPr>
              <a:t>à</a:t>
            </a:r>
            <a:r>
              <a:rPr sz="1750" b="1" spc="-85" dirty="0">
                <a:latin typeface="Arial"/>
                <a:cs typeface="Arial"/>
              </a:rPr>
              <a:t> </a:t>
            </a:r>
            <a:r>
              <a:rPr sz="1750" b="1" spc="-135" dirty="0">
                <a:latin typeface="Arial"/>
                <a:cs typeface="Arial"/>
              </a:rPr>
              <a:t>la</a:t>
            </a:r>
            <a:r>
              <a:rPr sz="1750" b="1" spc="-90" dirty="0">
                <a:latin typeface="Arial"/>
                <a:cs typeface="Arial"/>
              </a:rPr>
              <a:t> </a:t>
            </a:r>
            <a:r>
              <a:rPr sz="1750" b="1" spc="-170" dirty="0">
                <a:latin typeface="Arial"/>
                <a:cs typeface="Arial"/>
              </a:rPr>
              <a:t>convention</a:t>
            </a:r>
            <a:r>
              <a:rPr sz="1750" b="1" spc="-105" dirty="0">
                <a:latin typeface="Arial"/>
                <a:cs typeface="Arial"/>
              </a:rPr>
              <a:t> </a:t>
            </a:r>
            <a:r>
              <a:rPr sz="1750" b="1" spc="-150" dirty="0">
                <a:latin typeface="Arial"/>
                <a:cs typeface="Arial"/>
              </a:rPr>
              <a:t>individuelle</a:t>
            </a:r>
            <a:r>
              <a:rPr sz="1750" b="1" spc="-80" dirty="0">
                <a:latin typeface="Arial"/>
                <a:cs typeface="Arial"/>
              </a:rPr>
              <a:t> </a:t>
            </a:r>
            <a:r>
              <a:rPr sz="1750" b="1" spc="-185" dirty="0">
                <a:latin typeface="Arial"/>
                <a:cs typeface="Arial"/>
              </a:rPr>
              <a:t>de</a:t>
            </a:r>
            <a:r>
              <a:rPr sz="1750" b="1" spc="-85" dirty="0">
                <a:latin typeface="Arial"/>
                <a:cs typeface="Arial"/>
              </a:rPr>
              <a:t> </a:t>
            </a:r>
            <a:r>
              <a:rPr sz="1750" b="1" spc="-165" dirty="0">
                <a:latin typeface="Arial"/>
                <a:cs typeface="Arial"/>
              </a:rPr>
              <a:t>formation</a:t>
            </a:r>
            <a:endParaRPr sz="17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5468" y="1490472"/>
            <a:ext cx="7180580" cy="4805680"/>
            <a:chOff x="315468" y="1490472"/>
            <a:chExt cx="7180580" cy="48056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6115" y="1490472"/>
              <a:ext cx="7129898" cy="4805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4518" y="3445001"/>
              <a:ext cx="1214755" cy="216535"/>
            </a:xfrm>
            <a:custGeom>
              <a:avLst/>
              <a:gdLst/>
              <a:ahLst/>
              <a:cxnLst/>
              <a:rect l="l" t="t" r="r" b="b"/>
              <a:pathLst>
                <a:path w="1214755" h="216535">
                  <a:moveTo>
                    <a:pt x="0" y="36067"/>
                  </a:moveTo>
                  <a:lnTo>
                    <a:pt x="2835" y="22020"/>
                  </a:lnTo>
                  <a:lnTo>
                    <a:pt x="10566" y="10556"/>
                  </a:lnTo>
                  <a:lnTo>
                    <a:pt x="22031" y="2831"/>
                  </a:lnTo>
                  <a:lnTo>
                    <a:pt x="36068" y="0"/>
                  </a:lnTo>
                  <a:lnTo>
                    <a:pt x="1178560" y="0"/>
                  </a:lnTo>
                  <a:lnTo>
                    <a:pt x="1192607" y="2831"/>
                  </a:lnTo>
                  <a:lnTo>
                    <a:pt x="1204071" y="10556"/>
                  </a:lnTo>
                  <a:lnTo>
                    <a:pt x="1211796" y="22020"/>
                  </a:lnTo>
                  <a:lnTo>
                    <a:pt x="1214628" y="36067"/>
                  </a:lnTo>
                  <a:lnTo>
                    <a:pt x="1214628" y="180339"/>
                  </a:lnTo>
                  <a:lnTo>
                    <a:pt x="1211796" y="194387"/>
                  </a:lnTo>
                  <a:lnTo>
                    <a:pt x="1204071" y="205851"/>
                  </a:lnTo>
                  <a:lnTo>
                    <a:pt x="1192607" y="213576"/>
                  </a:lnTo>
                  <a:lnTo>
                    <a:pt x="1178560" y="216407"/>
                  </a:lnTo>
                  <a:lnTo>
                    <a:pt x="36068" y="216407"/>
                  </a:lnTo>
                  <a:lnTo>
                    <a:pt x="22031" y="213576"/>
                  </a:lnTo>
                  <a:lnTo>
                    <a:pt x="10566" y="205851"/>
                  </a:lnTo>
                  <a:lnTo>
                    <a:pt x="2835" y="194387"/>
                  </a:lnTo>
                  <a:lnTo>
                    <a:pt x="0" y="180339"/>
                  </a:lnTo>
                  <a:lnTo>
                    <a:pt x="0" y="36067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68656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à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la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gestion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de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l’affichage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sur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le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215" dirty="0">
                <a:latin typeface="Arial"/>
                <a:cs typeface="Arial"/>
              </a:rPr>
              <a:t>web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4800" y="1626107"/>
            <a:ext cx="8598535" cy="4579620"/>
            <a:chOff x="304800" y="1626107"/>
            <a:chExt cx="8598535" cy="45796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1626107"/>
              <a:ext cx="8580119" cy="45796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850" y="4005833"/>
              <a:ext cx="1225550" cy="288290"/>
            </a:xfrm>
            <a:custGeom>
              <a:avLst/>
              <a:gdLst/>
              <a:ahLst/>
              <a:cxnLst/>
              <a:rect l="l" t="t" r="r" b="b"/>
              <a:pathLst>
                <a:path w="1225550" h="288289">
                  <a:moveTo>
                    <a:pt x="0" y="48006"/>
                  </a:moveTo>
                  <a:lnTo>
                    <a:pt x="3771" y="29307"/>
                  </a:lnTo>
                  <a:lnTo>
                    <a:pt x="14058" y="14049"/>
                  </a:lnTo>
                  <a:lnTo>
                    <a:pt x="29317" y="3768"/>
                  </a:lnTo>
                  <a:lnTo>
                    <a:pt x="48006" y="0"/>
                  </a:lnTo>
                  <a:lnTo>
                    <a:pt x="1177290" y="0"/>
                  </a:lnTo>
                  <a:lnTo>
                    <a:pt x="1195988" y="3768"/>
                  </a:lnTo>
                  <a:lnTo>
                    <a:pt x="1211246" y="14049"/>
                  </a:lnTo>
                  <a:lnTo>
                    <a:pt x="1221527" y="29307"/>
                  </a:lnTo>
                  <a:lnTo>
                    <a:pt x="1225296" y="48006"/>
                  </a:lnTo>
                  <a:lnTo>
                    <a:pt x="1225296" y="240030"/>
                  </a:lnTo>
                  <a:lnTo>
                    <a:pt x="1221527" y="258728"/>
                  </a:lnTo>
                  <a:lnTo>
                    <a:pt x="1211246" y="273986"/>
                  </a:lnTo>
                  <a:lnTo>
                    <a:pt x="1195988" y="284267"/>
                  </a:lnTo>
                  <a:lnTo>
                    <a:pt x="1177290" y="288036"/>
                  </a:lnTo>
                  <a:lnTo>
                    <a:pt x="48006" y="288036"/>
                  </a:lnTo>
                  <a:lnTo>
                    <a:pt x="29317" y="284267"/>
                  </a:lnTo>
                  <a:lnTo>
                    <a:pt x="14058" y="273986"/>
                  </a:lnTo>
                  <a:lnTo>
                    <a:pt x="3771" y="258728"/>
                  </a:lnTo>
                  <a:lnTo>
                    <a:pt x="0" y="240030"/>
                  </a:lnTo>
                  <a:lnTo>
                    <a:pt x="0" y="48006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62172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aux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compétences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et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portfolio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4800" y="1409700"/>
            <a:ext cx="8263255" cy="4754880"/>
            <a:chOff x="304800" y="1409700"/>
            <a:chExt cx="8263255" cy="4754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1409700"/>
              <a:ext cx="8244840" cy="47548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850" y="4581905"/>
              <a:ext cx="1440180" cy="360045"/>
            </a:xfrm>
            <a:custGeom>
              <a:avLst/>
              <a:gdLst/>
              <a:ahLst/>
              <a:cxnLst/>
              <a:rect l="l" t="t" r="r" b="b"/>
              <a:pathLst>
                <a:path w="1440180" h="360045">
                  <a:moveTo>
                    <a:pt x="0" y="59944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4" y="0"/>
                  </a:lnTo>
                  <a:lnTo>
                    <a:pt x="1380236" y="0"/>
                  </a:lnTo>
                  <a:lnTo>
                    <a:pt x="1403586" y="4704"/>
                  </a:lnTo>
                  <a:lnTo>
                    <a:pt x="1422638" y="17541"/>
                  </a:lnTo>
                  <a:lnTo>
                    <a:pt x="1435475" y="36593"/>
                  </a:lnTo>
                  <a:lnTo>
                    <a:pt x="1440180" y="59944"/>
                  </a:lnTo>
                  <a:lnTo>
                    <a:pt x="1440180" y="299720"/>
                  </a:lnTo>
                  <a:lnTo>
                    <a:pt x="1435475" y="323070"/>
                  </a:lnTo>
                  <a:lnTo>
                    <a:pt x="1422638" y="342122"/>
                  </a:lnTo>
                  <a:lnTo>
                    <a:pt x="1403586" y="354959"/>
                  </a:lnTo>
                  <a:lnTo>
                    <a:pt x="1380236" y="359664"/>
                  </a:lnTo>
                  <a:lnTo>
                    <a:pt x="59944" y="359664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20"/>
                  </a:lnTo>
                  <a:lnTo>
                    <a:pt x="0" y="59944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7501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Compléter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les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informations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relatives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au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comité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de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suivi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60" dirty="0">
                <a:latin typeface="Arial"/>
                <a:cs typeface="Arial"/>
              </a:rPr>
              <a:t>individuel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le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cas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échéant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3088" y="1836420"/>
            <a:ext cx="8472170" cy="4079875"/>
            <a:chOff x="323088" y="1836420"/>
            <a:chExt cx="8472170" cy="40798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1836420"/>
              <a:ext cx="8471916" cy="40797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8234" y="4281677"/>
              <a:ext cx="1224280" cy="288290"/>
            </a:xfrm>
            <a:custGeom>
              <a:avLst/>
              <a:gdLst/>
              <a:ahLst/>
              <a:cxnLst/>
              <a:rect l="l" t="t" r="r" b="b"/>
              <a:pathLst>
                <a:path w="1224280" h="288289">
                  <a:moveTo>
                    <a:pt x="0" y="48006"/>
                  </a:moveTo>
                  <a:lnTo>
                    <a:pt x="3771" y="29307"/>
                  </a:lnTo>
                  <a:lnTo>
                    <a:pt x="14058" y="14049"/>
                  </a:lnTo>
                  <a:lnTo>
                    <a:pt x="29317" y="3768"/>
                  </a:lnTo>
                  <a:lnTo>
                    <a:pt x="48006" y="0"/>
                  </a:lnTo>
                  <a:lnTo>
                    <a:pt x="1175766" y="0"/>
                  </a:lnTo>
                  <a:lnTo>
                    <a:pt x="1194464" y="3768"/>
                  </a:lnTo>
                  <a:lnTo>
                    <a:pt x="1209722" y="14049"/>
                  </a:lnTo>
                  <a:lnTo>
                    <a:pt x="1220003" y="29307"/>
                  </a:lnTo>
                  <a:lnTo>
                    <a:pt x="1223772" y="48006"/>
                  </a:lnTo>
                  <a:lnTo>
                    <a:pt x="1223772" y="240029"/>
                  </a:lnTo>
                  <a:lnTo>
                    <a:pt x="1220003" y="258728"/>
                  </a:lnTo>
                  <a:lnTo>
                    <a:pt x="1209722" y="273986"/>
                  </a:lnTo>
                  <a:lnTo>
                    <a:pt x="1194464" y="284267"/>
                  </a:lnTo>
                  <a:lnTo>
                    <a:pt x="1175766" y="288036"/>
                  </a:lnTo>
                  <a:lnTo>
                    <a:pt x="48006" y="288036"/>
                  </a:lnTo>
                  <a:lnTo>
                    <a:pt x="29317" y="284267"/>
                  </a:lnTo>
                  <a:lnTo>
                    <a:pt x="14058" y="273986"/>
                  </a:lnTo>
                  <a:lnTo>
                    <a:pt x="3771" y="258728"/>
                  </a:lnTo>
                  <a:lnTo>
                    <a:pt x="0" y="240029"/>
                  </a:lnTo>
                  <a:lnTo>
                    <a:pt x="0" y="48006"/>
                  </a:lnTo>
                  <a:close/>
                </a:path>
              </a:pathLst>
            </a:custGeom>
            <a:ln w="3809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42360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Déposer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le</a:t>
            </a:r>
            <a:r>
              <a:rPr sz="1800" b="1" spc="-180" dirty="0">
                <a:latin typeface="Arial"/>
                <a:cs typeface="Arial"/>
              </a:rPr>
              <a:t>s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pièces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45" dirty="0">
                <a:latin typeface="Arial"/>
                <a:cs typeface="Arial"/>
              </a:rPr>
              <a:t>justificative</a:t>
            </a:r>
            <a:r>
              <a:rPr sz="1800" b="1" spc="-180" dirty="0">
                <a:latin typeface="Arial"/>
                <a:cs typeface="Arial"/>
              </a:rPr>
              <a:t>s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250" dirty="0">
                <a:latin typeface="Arial"/>
                <a:cs typeface="Arial"/>
              </a:rPr>
              <a:t>demandées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4286" y="1322518"/>
            <a:ext cx="7745095" cy="5024120"/>
            <a:chOff x="364286" y="1322518"/>
            <a:chExt cx="7745095" cy="5024120"/>
          </a:xfrm>
        </p:grpSpPr>
        <p:sp>
          <p:nvSpPr>
            <p:cNvPr id="6" name="object 6"/>
            <p:cNvSpPr/>
            <p:nvPr/>
          </p:nvSpPr>
          <p:spPr>
            <a:xfrm>
              <a:off x="557021" y="5537453"/>
              <a:ext cx="1513840" cy="428625"/>
            </a:xfrm>
            <a:custGeom>
              <a:avLst/>
              <a:gdLst/>
              <a:ahLst/>
              <a:cxnLst/>
              <a:rect l="l" t="t" r="r" b="b"/>
              <a:pathLst>
                <a:path w="1513839" h="428625">
                  <a:moveTo>
                    <a:pt x="0" y="71374"/>
                  </a:moveTo>
                  <a:lnTo>
                    <a:pt x="5608" y="43612"/>
                  </a:lnTo>
                  <a:lnTo>
                    <a:pt x="20904" y="20923"/>
                  </a:lnTo>
                  <a:lnTo>
                    <a:pt x="43591" y="5615"/>
                  </a:lnTo>
                  <a:lnTo>
                    <a:pt x="71374" y="0"/>
                  </a:lnTo>
                  <a:lnTo>
                    <a:pt x="1441958" y="0"/>
                  </a:lnTo>
                  <a:lnTo>
                    <a:pt x="1469719" y="5615"/>
                  </a:lnTo>
                  <a:lnTo>
                    <a:pt x="1492408" y="20923"/>
                  </a:lnTo>
                  <a:lnTo>
                    <a:pt x="1507716" y="43612"/>
                  </a:lnTo>
                  <a:lnTo>
                    <a:pt x="1513332" y="71374"/>
                  </a:lnTo>
                  <a:lnTo>
                    <a:pt x="1513332" y="356870"/>
                  </a:lnTo>
                  <a:lnTo>
                    <a:pt x="1507716" y="384652"/>
                  </a:lnTo>
                  <a:lnTo>
                    <a:pt x="1492408" y="407339"/>
                  </a:lnTo>
                  <a:lnTo>
                    <a:pt x="1469719" y="422635"/>
                  </a:lnTo>
                  <a:lnTo>
                    <a:pt x="1441958" y="428244"/>
                  </a:lnTo>
                  <a:lnTo>
                    <a:pt x="71374" y="428244"/>
                  </a:lnTo>
                  <a:lnTo>
                    <a:pt x="43591" y="422635"/>
                  </a:lnTo>
                  <a:lnTo>
                    <a:pt x="20904" y="407339"/>
                  </a:lnTo>
                  <a:lnTo>
                    <a:pt x="5608" y="384652"/>
                  </a:lnTo>
                  <a:lnTo>
                    <a:pt x="0" y="356870"/>
                  </a:lnTo>
                  <a:lnTo>
                    <a:pt x="0" y="71374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286" y="1322518"/>
              <a:ext cx="7745074" cy="50235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9097" y="968629"/>
            <a:ext cx="62693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b="1" spc="-215" dirty="0">
                <a:latin typeface="Arial"/>
                <a:cs typeface="Arial"/>
              </a:rPr>
              <a:t>Possibilité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235" dirty="0">
                <a:latin typeface="Arial"/>
                <a:cs typeface="Arial"/>
              </a:rPr>
              <a:t>de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210" dirty="0">
                <a:latin typeface="Arial"/>
                <a:cs typeface="Arial"/>
              </a:rPr>
              <a:t>demander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200" dirty="0">
                <a:latin typeface="Arial"/>
                <a:cs typeface="Arial"/>
              </a:rPr>
              <a:t>un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rendez-vous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auprès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de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l’école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65" dirty="0">
                <a:latin typeface="Arial"/>
                <a:cs typeface="Arial"/>
              </a:rPr>
              <a:t>doctorale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1172" y="361315"/>
            <a:ext cx="30302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45" dirty="0"/>
              <a:t>INTER</a:t>
            </a:r>
            <a:r>
              <a:rPr spc="-340" dirty="0"/>
              <a:t>F</a:t>
            </a:r>
            <a:r>
              <a:rPr spc="-290" dirty="0"/>
              <a:t>A</a:t>
            </a:r>
            <a:r>
              <a:rPr spc="-300" dirty="0"/>
              <a:t>C</a:t>
            </a:r>
            <a:r>
              <a:rPr spc="-270" dirty="0"/>
              <a:t>E</a:t>
            </a:r>
            <a:r>
              <a:rPr spc="-110" dirty="0"/>
              <a:t> </a:t>
            </a:r>
            <a:r>
              <a:rPr spc="-300" dirty="0"/>
              <a:t>DOC</a:t>
            </a:r>
            <a:r>
              <a:rPr spc="-280" dirty="0"/>
              <a:t>T</a:t>
            </a:r>
            <a:r>
              <a:rPr spc="-305" dirty="0"/>
              <a:t>ORA</a:t>
            </a:r>
            <a:r>
              <a:rPr spc="-300" dirty="0"/>
              <a:t>N</a:t>
            </a:r>
            <a:r>
              <a:rPr spc="-445" dirty="0"/>
              <a:t>T</a:t>
            </a:r>
            <a:r>
              <a:rPr spc="-195" dirty="0"/>
              <a:t>.E</a:t>
            </a:r>
          </a:p>
        </p:txBody>
      </p:sp>
      <p:sp>
        <p:nvSpPr>
          <p:cNvPr id="4" name="object 4"/>
          <p:cNvSpPr/>
          <p:nvPr/>
        </p:nvSpPr>
        <p:spPr>
          <a:xfrm>
            <a:off x="323850" y="765809"/>
            <a:ext cx="3096895" cy="0"/>
          </a:xfrm>
          <a:custGeom>
            <a:avLst/>
            <a:gdLst/>
            <a:ahLst/>
            <a:cxnLst/>
            <a:rect l="l" t="t" r="r" b="b"/>
            <a:pathLst>
              <a:path w="3096895">
                <a:moveTo>
                  <a:pt x="0" y="0"/>
                </a:moveTo>
                <a:lnTo>
                  <a:pt x="3096387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06324" y="1438655"/>
            <a:ext cx="6445250" cy="4229100"/>
            <a:chOff x="306324" y="1438655"/>
            <a:chExt cx="6445250" cy="42291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6324" y="1438655"/>
              <a:ext cx="6408420" cy="42290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10690" y="3271266"/>
              <a:ext cx="5021580" cy="1658620"/>
            </a:xfrm>
            <a:custGeom>
              <a:avLst/>
              <a:gdLst/>
              <a:ahLst/>
              <a:cxnLst/>
              <a:rect l="l" t="t" r="r" b="b"/>
              <a:pathLst>
                <a:path w="5021580" h="1658620">
                  <a:moveTo>
                    <a:pt x="0" y="276351"/>
                  </a:moveTo>
                  <a:lnTo>
                    <a:pt x="4451" y="226669"/>
                  </a:lnTo>
                  <a:lnTo>
                    <a:pt x="17285" y="179912"/>
                  </a:lnTo>
                  <a:lnTo>
                    <a:pt x="37723" y="136858"/>
                  </a:lnTo>
                  <a:lnTo>
                    <a:pt x="64984" y="98289"/>
                  </a:lnTo>
                  <a:lnTo>
                    <a:pt x="98289" y="64984"/>
                  </a:lnTo>
                  <a:lnTo>
                    <a:pt x="136858" y="37723"/>
                  </a:lnTo>
                  <a:lnTo>
                    <a:pt x="179912" y="17285"/>
                  </a:lnTo>
                  <a:lnTo>
                    <a:pt x="226669" y="4451"/>
                  </a:lnTo>
                  <a:lnTo>
                    <a:pt x="276352" y="0"/>
                  </a:lnTo>
                  <a:lnTo>
                    <a:pt x="4745228" y="0"/>
                  </a:lnTo>
                  <a:lnTo>
                    <a:pt x="4794910" y="4451"/>
                  </a:lnTo>
                  <a:lnTo>
                    <a:pt x="4841667" y="17285"/>
                  </a:lnTo>
                  <a:lnTo>
                    <a:pt x="4884721" y="37723"/>
                  </a:lnTo>
                  <a:lnTo>
                    <a:pt x="4923290" y="64984"/>
                  </a:lnTo>
                  <a:lnTo>
                    <a:pt x="4956595" y="98289"/>
                  </a:lnTo>
                  <a:lnTo>
                    <a:pt x="4983856" y="136858"/>
                  </a:lnTo>
                  <a:lnTo>
                    <a:pt x="5004294" y="179912"/>
                  </a:lnTo>
                  <a:lnTo>
                    <a:pt x="5017128" y="226669"/>
                  </a:lnTo>
                  <a:lnTo>
                    <a:pt x="5021580" y="276351"/>
                  </a:lnTo>
                  <a:lnTo>
                    <a:pt x="5021580" y="1381760"/>
                  </a:lnTo>
                  <a:lnTo>
                    <a:pt x="5017128" y="1431442"/>
                  </a:lnTo>
                  <a:lnTo>
                    <a:pt x="5004294" y="1478199"/>
                  </a:lnTo>
                  <a:lnTo>
                    <a:pt x="4983856" y="1521253"/>
                  </a:lnTo>
                  <a:lnTo>
                    <a:pt x="4956595" y="1559822"/>
                  </a:lnTo>
                  <a:lnTo>
                    <a:pt x="4923290" y="1593127"/>
                  </a:lnTo>
                  <a:lnTo>
                    <a:pt x="4884721" y="1620388"/>
                  </a:lnTo>
                  <a:lnTo>
                    <a:pt x="4841667" y="1640826"/>
                  </a:lnTo>
                  <a:lnTo>
                    <a:pt x="4794910" y="1653660"/>
                  </a:lnTo>
                  <a:lnTo>
                    <a:pt x="4745228" y="1658112"/>
                  </a:lnTo>
                  <a:lnTo>
                    <a:pt x="276352" y="1658112"/>
                  </a:lnTo>
                  <a:lnTo>
                    <a:pt x="226669" y="1653660"/>
                  </a:lnTo>
                  <a:lnTo>
                    <a:pt x="179912" y="1640826"/>
                  </a:lnTo>
                  <a:lnTo>
                    <a:pt x="136858" y="1620388"/>
                  </a:lnTo>
                  <a:lnTo>
                    <a:pt x="98289" y="1593127"/>
                  </a:lnTo>
                  <a:lnTo>
                    <a:pt x="64984" y="1559822"/>
                  </a:lnTo>
                  <a:lnTo>
                    <a:pt x="37723" y="1521253"/>
                  </a:lnTo>
                  <a:lnTo>
                    <a:pt x="17285" y="1478199"/>
                  </a:lnTo>
                  <a:lnTo>
                    <a:pt x="4451" y="1431442"/>
                  </a:lnTo>
                  <a:lnTo>
                    <a:pt x="0" y="1381760"/>
                  </a:lnTo>
                  <a:lnTo>
                    <a:pt x="0" y="276351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32164" y="4949980"/>
              <a:ext cx="2617470" cy="276860"/>
            </a:xfrm>
            <a:custGeom>
              <a:avLst/>
              <a:gdLst/>
              <a:ahLst/>
              <a:cxnLst/>
              <a:rect l="l" t="t" r="r" b="b"/>
              <a:pathLst>
                <a:path w="2617470" h="276860">
                  <a:moveTo>
                    <a:pt x="0" y="46113"/>
                  </a:moveTo>
                  <a:lnTo>
                    <a:pt x="11315" y="28160"/>
                  </a:lnTo>
                  <a:lnTo>
                    <a:pt x="42178" y="13503"/>
                  </a:lnTo>
                  <a:lnTo>
                    <a:pt x="87959" y="3622"/>
                  </a:lnTo>
                  <a:lnTo>
                    <a:pt x="144030" y="0"/>
                  </a:lnTo>
                  <a:lnTo>
                    <a:pt x="2473109" y="0"/>
                  </a:lnTo>
                  <a:lnTo>
                    <a:pt x="2529180" y="3622"/>
                  </a:lnTo>
                  <a:lnTo>
                    <a:pt x="2574961" y="13503"/>
                  </a:lnTo>
                  <a:lnTo>
                    <a:pt x="2605823" y="28160"/>
                  </a:lnTo>
                  <a:lnTo>
                    <a:pt x="2617139" y="46113"/>
                  </a:lnTo>
                  <a:lnTo>
                    <a:pt x="2617139" y="230568"/>
                  </a:lnTo>
                  <a:lnTo>
                    <a:pt x="2605823" y="248521"/>
                  </a:lnTo>
                  <a:lnTo>
                    <a:pt x="2574961" y="263178"/>
                  </a:lnTo>
                  <a:lnTo>
                    <a:pt x="2529180" y="273059"/>
                  </a:lnTo>
                  <a:lnTo>
                    <a:pt x="2473109" y="276682"/>
                  </a:lnTo>
                  <a:lnTo>
                    <a:pt x="144030" y="276682"/>
                  </a:lnTo>
                  <a:lnTo>
                    <a:pt x="87959" y="273059"/>
                  </a:lnTo>
                  <a:lnTo>
                    <a:pt x="42178" y="263178"/>
                  </a:lnTo>
                  <a:lnTo>
                    <a:pt x="11315" y="248521"/>
                  </a:lnTo>
                  <a:lnTo>
                    <a:pt x="0" y="230568"/>
                  </a:lnTo>
                  <a:lnTo>
                    <a:pt x="0" y="46113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70610" y="5800775"/>
            <a:ext cx="69386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220" dirty="0">
                <a:latin typeface="Arial"/>
                <a:cs typeface="Arial"/>
              </a:rPr>
              <a:t>Les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210" dirty="0">
                <a:latin typeface="Arial"/>
                <a:cs typeface="Arial"/>
              </a:rPr>
              <a:t>directions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210" dirty="0">
                <a:latin typeface="Arial"/>
                <a:cs typeface="Arial"/>
              </a:rPr>
              <a:t>de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180" dirty="0">
                <a:latin typeface="Arial"/>
                <a:cs typeface="Arial"/>
              </a:rPr>
              <a:t>thèse,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210" dirty="0">
                <a:latin typeface="Arial"/>
                <a:cs typeface="Arial"/>
              </a:rPr>
              <a:t>de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95" dirty="0">
                <a:latin typeface="Arial"/>
                <a:cs typeface="Arial"/>
              </a:rPr>
              <a:t>laboratoire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170" dirty="0">
                <a:latin typeface="Arial"/>
                <a:cs typeface="Arial"/>
              </a:rPr>
              <a:t>et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210" dirty="0">
                <a:latin typeface="Arial"/>
                <a:cs typeface="Arial"/>
              </a:rPr>
              <a:t>de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185" dirty="0">
                <a:latin typeface="Arial"/>
                <a:cs typeface="Arial"/>
              </a:rPr>
              <a:t>l'école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204" dirty="0">
                <a:latin typeface="Arial"/>
                <a:cs typeface="Arial"/>
              </a:rPr>
              <a:t>doctorale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200" dirty="0">
                <a:latin typeface="Arial"/>
                <a:cs typeface="Arial"/>
              </a:rPr>
              <a:t>reçoivent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254" dirty="0">
                <a:latin typeface="Arial"/>
                <a:cs typeface="Arial"/>
              </a:rPr>
              <a:t>un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180" dirty="0">
                <a:latin typeface="Arial"/>
                <a:cs typeface="Arial"/>
              </a:rPr>
              <a:t>e-mail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190" dirty="0">
                <a:latin typeface="Arial"/>
                <a:cs typeface="Arial"/>
              </a:rPr>
              <a:t>les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200" dirty="0">
                <a:latin typeface="Arial"/>
                <a:cs typeface="Arial"/>
              </a:rPr>
              <a:t>invitant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165" dirty="0">
                <a:latin typeface="Arial"/>
                <a:cs typeface="Arial"/>
              </a:rPr>
              <a:t>à </a:t>
            </a:r>
            <a:r>
              <a:rPr sz="1600" b="1" spc="-160" dirty="0">
                <a:latin typeface="Arial"/>
                <a:cs typeface="Arial"/>
              </a:rPr>
              <a:t> </a:t>
            </a:r>
            <a:r>
              <a:rPr sz="1600" b="1" spc="-229" dirty="0">
                <a:latin typeface="Arial"/>
                <a:cs typeface="Arial"/>
              </a:rPr>
              <a:t>donner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204" dirty="0">
                <a:latin typeface="Arial"/>
                <a:cs typeface="Arial"/>
              </a:rPr>
              <a:t>leurs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-200" dirty="0">
                <a:latin typeface="Arial"/>
                <a:cs typeface="Arial"/>
              </a:rPr>
              <a:t>avis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229" dirty="0">
                <a:latin typeface="Arial"/>
                <a:cs typeface="Arial"/>
              </a:rPr>
              <a:t>sur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-204" dirty="0">
                <a:latin typeface="Arial"/>
                <a:cs typeface="Arial"/>
              </a:rPr>
              <a:t>l'inscription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088" y="5846064"/>
            <a:ext cx="459587" cy="46108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45" dirty="0"/>
              <a:t>INTER</a:t>
            </a:r>
            <a:r>
              <a:rPr spc="-340" dirty="0"/>
              <a:t>F</a:t>
            </a:r>
            <a:r>
              <a:rPr spc="-290" dirty="0"/>
              <a:t>A</a:t>
            </a:r>
            <a:r>
              <a:rPr spc="-300" dirty="0"/>
              <a:t>C</a:t>
            </a:r>
            <a:r>
              <a:rPr spc="-270" dirty="0"/>
              <a:t>E</a:t>
            </a:r>
            <a:r>
              <a:rPr spc="-110" dirty="0"/>
              <a:t> </a:t>
            </a:r>
            <a:r>
              <a:rPr spc="-300" dirty="0"/>
              <a:t>DOC</a:t>
            </a:r>
            <a:r>
              <a:rPr spc="-280" dirty="0"/>
              <a:t>T</a:t>
            </a:r>
            <a:r>
              <a:rPr spc="-305" dirty="0"/>
              <a:t>ORA</a:t>
            </a:r>
            <a:r>
              <a:rPr spc="-300" dirty="0"/>
              <a:t>N</a:t>
            </a:r>
            <a:r>
              <a:rPr spc="-215" dirty="0"/>
              <a:t>T·E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F1A92F2F-29D2-11C5-64DD-684496665BEB}"/>
              </a:ext>
            </a:extLst>
          </p:cNvPr>
          <p:cNvSpPr txBox="1"/>
          <p:nvPr/>
        </p:nvSpPr>
        <p:spPr>
          <a:xfrm>
            <a:off x="244551" y="823275"/>
            <a:ext cx="7501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lang="fr-FR" b="1" spc="-185" dirty="0">
                <a:latin typeface="Arial"/>
                <a:cs typeface="Arial"/>
              </a:rPr>
              <a:t>Vos interlocuteurs au sein des Écoles doctorales 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490EC53-BFCA-4FF4-75A4-C9A93D19E404}"/>
              </a:ext>
            </a:extLst>
          </p:cNvPr>
          <p:cNvGraphicFramePr>
            <a:graphicFrameLocks noGrp="1"/>
          </p:cNvGraphicFramePr>
          <p:nvPr/>
        </p:nvGraphicFramePr>
        <p:xfrm>
          <a:off x="262890" y="1765944"/>
          <a:ext cx="8764798" cy="24396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6212">
                  <a:extLst>
                    <a:ext uri="{9D8B030D-6E8A-4147-A177-3AD203B41FA5}">
                      <a16:colId xmlns:a16="http://schemas.microsoft.com/office/drawing/2014/main" val="1971510094"/>
                    </a:ext>
                  </a:extLst>
                </a:gridCol>
                <a:gridCol w="1372210">
                  <a:extLst>
                    <a:ext uri="{9D8B030D-6E8A-4147-A177-3AD203B41FA5}">
                      <a16:colId xmlns:a16="http://schemas.microsoft.com/office/drawing/2014/main" val="3341293433"/>
                    </a:ext>
                  </a:extLst>
                </a:gridCol>
                <a:gridCol w="1152138">
                  <a:extLst>
                    <a:ext uri="{9D8B030D-6E8A-4147-A177-3AD203B41FA5}">
                      <a16:colId xmlns:a16="http://schemas.microsoft.com/office/drawing/2014/main" val="923759139"/>
                    </a:ext>
                  </a:extLst>
                </a:gridCol>
                <a:gridCol w="1152138">
                  <a:extLst>
                    <a:ext uri="{9D8B030D-6E8A-4147-A177-3AD203B41FA5}">
                      <a16:colId xmlns:a16="http://schemas.microsoft.com/office/drawing/2014/main" val="3498743651"/>
                    </a:ext>
                  </a:extLst>
                </a:gridCol>
                <a:gridCol w="965210">
                  <a:extLst>
                    <a:ext uri="{9D8B030D-6E8A-4147-A177-3AD203B41FA5}">
                      <a16:colId xmlns:a16="http://schemas.microsoft.com/office/drawing/2014/main" val="1685898638"/>
                    </a:ext>
                  </a:extLst>
                </a:gridCol>
                <a:gridCol w="1659090">
                  <a:extLst>
                    <a:ext uri="{9D8B030D-6E8A-4147-A177-3AD203B41FA5}">
                      <a16:colId xmlns:a16="http://schemas.microsoft.com/office/drawing/2014/main" val="342083611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275105543"/>
                    </a:ext>
                  </a:extLst>
                </a:gridCol>
              </a:tblGrid>
              <a:tr h="23367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Structure 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Intitulé 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Interlocuteur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Fonction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Téléphone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Courriel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Adresse</a:t>
                      </a:r>
                      <a:endParaRPr lang="fr-FR" sz="900" b="1" i="0" u="none" strike="noStrike" dirty="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978139"/>
                  </a:ext>
                </a:extLst>
              </a:tr>
              <a:tr h="551181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 581 ABIES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Agriculture, Alimentation, Biologie, Environnement et Santé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Mme Pauline LOYAUX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Gestionnaire d'École doctorale / Assistante à la Coordination Doctorale 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03 26 91 85 28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ed.abies@univ-reims.fr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CREA, 2 Esplanade Roland Garros, 51100 Reims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440967"/>
                  </a:ext>
                </a:extLst>
              </a:tr>
              <a:tr h="551181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 619 BCS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Biologie, Chimie, Santé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Mme Valérie PIRAUBE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Gestionnaire d'École doctorale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03 26 91 34 38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ed.bcs@univ-reims.fr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Pôle santé, bat A2ème Etage, bureau A2050, 51, rue Cognacq Jay, 51100 Reims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033611"/>
                  </a:ext>
                </a:extLst>
              </a:tr>
              <a:tr h="551181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 620 MPSNI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Mathématiques, Physique, Sciences du Numérique et de l'Ingénieur 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Mme Ségolène BUFFET 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Gestionnaire d'École doctorale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03 26 91 88 67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ed.mpsni@univ-reims.fr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CREA, 2 Esplanade Roland Garros, 51100 Reims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326850"/>
                  </a:ext>
                </a:extLst>
              </a:tr>
              <a:tr h="551181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 555 SHS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Sciences Humaines et Sociales 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Mme Fanny PIERROT, Mme Véronique DELAITRE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Gestionnaires d'École doctorale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03 26 91 36 16</a:t>
                      </a:r>
                    </a:p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03 26 91 80 72</a:t>
                      </a:r>
                    </a:p>
                    <a:p>
                      <a:pPr algn="l" fontAlgn="b"/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ed.shs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&lt;ed.shs@univ-reims.fr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Campus Croix-Rouge, 57, rue Pierre Taittinger, 51096 Reims 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92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2388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TM02900771[[fn=Secteur]]</Template>
  <TotalTime>1669</TotalTime>
  <Words>544</Words>
  <Application>Microsoft Office PowerPoint</Application>
  <PresentationFormat>Affichage à l'écran (4:3)</PresentationFormat>
  <Paragraphs>82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Aptos</vt:lpstr>
      <vt:lpstr>Arial</vt:lpstr>
      <vt:lpstr>Calibri</vt:lpstr>
      <vt:lpstr>Microsoft Sans Serif</vt:lpstr>
      <vt:lpstr>Segoe UI</vt:lpstr>
      <vt:lpstr>Vijaya</vt:lpstr>
      <vt:lpstr>Office Theme</vt:lpstr>
      <vt:lpstr>INSCRIPTIONS EN DOCTORAT  1ère  année   TUTORIEL</vt:lpstr>
      <vt:lpstr>Présentation PowerPoint</vt:lpstr>
      <vt:lpstr>Présentation PowerPoint</vt:lpstr>
      <vt:lpstr>CRÉATION ESPACE PERSONNEL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INTERFACE DOCTORANT.E</vt:lpstr>
      <vt:lpstr>INTERFACE DOCTORANT·E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ketsia.fontaine@umontpellier.fr</dc:creator>
  <cp:lastModifiedBy>NINA BOGATAIA</cp:lastModifiedBy>
  <cp:revision>10</cp:revision>
  <dcterms:created xsi:type="dcterms:W3CDTF">2024-08-23T16:56:21Z</dcterms:created>
  <dcterms:modified xsi:type="dcterms:W3CDTF">2025-07-15T08:49:43Z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2022-05-19T00:00:00Z</vt:filetime>
  </property>
  <property fmtid="{D5CDD505-2E9C-101B-9397-08002B2CF9AE}" pid="3" name="Creator">
    <vt:lpwstr>Microsoft® PowerPoint® pour Microsoft 365</vt:lpwstr>
  </property>
  <property fmtid="{D5CDD505-2E9C-101B-9397-08002B2CF9AE}" pid="4" name="LastSaved">
    <vt:filetime>2024-08-23T00:00:00Z</vt:filetime>
  </property>
</Properties>
</file>