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-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70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94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1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647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39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284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752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655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57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3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96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ide avec pied d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/>
          <p:cNvGraphicFramePr>
            <a:graphicFrameLocks noGrp="1"/>
          </p:cNvGraphicFramePr>
          <p:nvPr>
            <p:extLst/>
          </p:nvPr>
        </p:nvGraphicFramePr>
        <p:xfrm>
          <a:off x="8109" y="6287270"/>
          <a:ext cx="12199056" cy="897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5339">
                  <a:extLst>
                    <a:ext uri="{9D8B030D-6E8A-4147-A177-3AD203B41FA5}">
                      <a16:colId xmlns:a16="http://schemas.microsoft.com/office/drawing/2014/main" val="3998090622"/>
                    </a:ext>
                  </a:extLst>
                </a:gridCol>
                <a:gridCol w="50753">
                  <a:extLst>
                    <a:ext uri="{9D8B030D-6E8A-4147-A177-3AD203B41FA5}">
                      <a16:colId xmlns:a16="http://schemas.microsoft.com/office/drawing/2014/main" val="1475767194"/>
                    </a:ext>
                  </a:extLst>
                </a:gridCol>
                <a:gridCol w="1366135">
                  <a:extLst>
                    <a:ext uri="{9D8B030D-6E8A-4147-A177-3AD203B41FA5}">
                      <a16:colId xmlns:a16="http://schemas.microsoft.com/office/drawing/2014/main" val="1579167193"/>
                    </a:ext>
                  </a:extLst>
                </a:gridCol>
                <a:gridCol w="41029">
                  <a:extLst>
                    <a:ext uri="{9D8B030D-6E8A-4147-A177-3AD203B41FA5}">
                      <a16:colId xmlns:a16="http://schemas.microsoft.com/office/drawing/2014/main" val="2573462361"/>
                    </a:ext>
                  </a:extLst>
                </a:gridCol>
                <a:gridCol w="126052">
                  <a:extLst>
                    <a:ext uri="{9D8B030D-6E8A-4147-A177-3AD203B41FA5}">
                      <a16:colId xmlns:a16="http://schemas.microsoft.com/office/drawing/2014/main" val="2374293802"/>
                    </a:ext>
                  </a:extLst>
                </a:gridCol>
                <a:gridCol w="7219479">
                  <a:extLst>
                    <a:ext uri="{9D8B030D-6E8A-4147-A177-3AD203B41FA5}">
                      <a16:colId xmlns:a16="http://schemas.microsoft.com/office/drawing/2014/main" val="2819013934"/>
                    </a:ext>
                  </a:extLst>
                </a:gridCol>
                <a:gridCol w="44559">
                  <a:extLst>
                    <a:ext uri="{9D8B030D-6E8A-4147-A177-3AD203B41FA5}">
                      <a16:colId xmlns:a16="http://schemas.microsoft.com/office/drawing/2014/main" val="4100420690"/>
                    </a:ext>
                  </a:extLst>
                </a:gridCol>
                <a:gridCol w="45055">
                  <a:extLst>
                    <a:ext uri="{9D8B030D-6E8A-4147-A177-3AD203B41FA5}">
                      <a16:colId xmlns:a16="http://schemas.microsoft.com/office/drawing/2014/main" val="3888081619"/>
                    </a:ext>
                  </a:extLst>
                </a:gridCol>
                <a:gridCol w="2306655">
                  <a:extLst>
                    <a:ext uri="{9D8B030D-6E8A-4147-A177-3AD203B41FA5}">
                      <a16:colId xmlns:a16="http://schemas.microsoft.com/office/drawing/2014/main" val="1911994184"/>
                    </a:ext>
                  </a:extLst>
                </a:gridCol>
                <a:gridCol w="73073">
                  <a:extLst>
                    <a:ext uri="{9D8B030D-6E8A-4147-A177-3AD203B41FA5}">
                      <a16:colId xmlns:a16="http://schemas.microsoft.com/office/drawing/2014/main" val="2779519360"/>
                    </a:ext>
                  </a:extLst>
                </a:gridCol>
                <a:gridCol w="44052">
                  <a:extLst>
                    <a:ext uri="{9D8B030D-6E8A-4147-A177-3AD203B41FA5}">
                      <a16:colId xmlns:a16="http://schemas.microsoft.com/office/drawing/2014/main" val="386402158"/>
                    </a:ext>
                  </a:extLst>
                </a:gridCol>
                <a:gridCol w="136875">
                  <a:extLst>
                    <a:ext uri="{9D8B030D-6E8A-4147-A177-3AD203B41FA5}">
                      <a16:colId xmlns:a16="http://schemas.microsoft.com/office/drawing/2014/main" val="998090240"/>
                    </a:ext>
                  </a:extLst>
                </a:gridCol>
              </a:tblGrid>
              <a:tr h="597760">
                <a:tc>
                  <a:txBody>
                    <a:bodyPr/>
                    <a:lstStyle/>
                    <a:p>
                      <a:pPr algn="l"/>
                      <a:endParaRPr lang="fr-FR" sz="1900" dirty="0">
                        <a:latin typeface="Unistra A (Corps)"/>
                        <a:cs typeface="Unistra A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900" b="1" dirty="0">
                          <a:latin typeface="+mn-lt"/>
                          <a:cs typeface="Unistra A"/>
                        </a:rPr>
                        <a:t>Université</a:t>
                      </a:r>
                      <a:r>
                        <a:rPr lang="fr-FR" sz="1900" dirty="0">
                          <a:latin typeface="+mn-lt"/>
                          <a:cs typeface="Unistra A"/>
                        </a:rPr>
                        <a:t> de Strasbourg</a:t>
                      </a:r>
                      <a:endParaRPr lang="fr-FR" sz="1900" dirty="0">
                        <a:latin typeface="+mn-lt"/>
                      </a:endParaRPr>
                    </a:p>
                  </a:txBody>
                  <a:tcPr marL="96000" marR="0" marT="28800" marB="0" anchor="ctr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>
                        <a:latin typeface="Unistra A (Corps)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18793"/>
                  </a:ext>
                </a:extLst>
              </a:tr>
              <a:tr h="285365">
                <a:tc gridSpan="12">
                  <a:txBody>
                    <a:bodyPr/>
                    <a:lstStyle/>
                    <a:p>
                      <a:pPr algn="l"/>
                      <a:endParaRPr lang="fr-FR" sz="1900" dirty="0">
                        <a:latin typeface="Unistra A (Corps)"/>
                        <a:cs typeface="Unistra A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72000" marR="0" marT="21600" marB="0" anchor="ctr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0" marR="0" marT="0" marB="0">
                    <a:lnL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772594"/>
                  </a:ext>
                </a:extLst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17/06/2022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Direction des relations internationales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B4D3353-E79A-46F3-A50A-FED314DB988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346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81D88-1BD1-4EFB-A69B-00DAEF607E77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0C64C-5CA0-469A-A0AF-B4B728CF57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18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hyperlink" Target="https://sondagesv3.unistra.fr/index.php/393323?lang=fr" TargetMode="Externa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hyperlink" Target="https://sondagesv3.unistra.fr/index.php/136256?lang=fr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ondagesv3.unistra.fr/index.php/995537?lang=fr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sondagesv3.unistra.fr/index.php/247466?lang=fr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sondagesv3.unistra.fr/index.php/829137?lang=fr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497773" y="150363"/>
            <a:ext cx="7694227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33" b="1" dirty="0" smtClean="0"/>
              <a:t>Liens et </a:t>
            </a:r>
            <a:r>
              <a:rPr lang="fr-FR" sz="3733" b="1" dirty="0"/>
              <a:t>QR </a:t>
            </a:r>
            <a:r>
              <a:rPr lang="fr-FR" sz="3733" b="1" dirty="0" smtClean="0"/>
              <a:t>Codes d’accès au dossier de candidature dès le 12.09 à midi</a:t>
            </a:r>
            <a:endParaRPr lang="fr-FR" sz="2933" b="1" dirty="0">
              <a:solidFill>
                <a:srgbClr val="FF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 dirty="0" smtClean="0"/>
              <a:t>Direction des relations internationales 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3353-E79A-46F3-A50A-FED314DB988C}" type="slidenum">
              <a:rPr lang="fr-FR" smtClean="0"/>
              <a:pPr/>
              <a:t>1</a:t>
            </a:fld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331402"/>
              </p:ext>
            </p:extLst>
          </p:nvPr>
        </p:nvGraphicFramePr>
        <p:xfrm>
          <a:off x="706853" y="2128227"/>
          <a:ext cx="8889993" cy="4753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608">
                  <a:extLst>
                    <a:ext uri="{9D8B030D-6E8A-4147-A177-3AD203B41FA5}">
                      <a16:colId xmlns:a16="http://schemas.microsoft.com/office/drawing/2014/main" val="293211475"/>
                    </a:ext>
                  </a:extLst>
                </a:gridCol>
                <a:gridCol w="5868676">
                  <a:extLst>
                    <a:ext uri="{9D8B030D-6E8A-4147-A177-3AD203B41FA5}">
                      <a16:colId xmlns:a16="http://schemas.microsoft.com/office/drawing/2014/main" val="2842624999"/>
                    </a:ext>
                  </a:extLst>
                </a:gridCol>
                <a:gridCol w="1532709">
                  <a:extLst>
                    <a:ext uri="{9D8B030D-6E8A-4147-A177-3AD203B41FA5}">
                      <a16:colId xmlns:a16="http://schemas.microsoft.com/office/drawing/2014/main" val="2802707009"/>
                    </a:ext>
                  </a:extLst>
                </a:gridCol>
              </a:tblGrid>
              <a:tr h="625271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Catégorie</a:t>
                      </a:r>
                      <a:endParaRPr lang="fr-FR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Lien vers dossier </a:t>
                      </a:r>
                      <a:r>
                        <a:rPr lang="fr-FR" sz="2400" dirty="0" smtClean="0"/>
                        <a:t>sur</a:t>
                      </a:r>
                      <a:endParaRPr lang="fr-FR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QR </a:t>
                      </a:r>
                      <a:r>
                        <a:rPr lang="fr-FR" sz="2400" dirty="0" smtClean="0"/>
                        <a:t>Code d’accès</a:t>
                      </a:r>
                      <a:endParaRPr lang="fr-FR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336021894"/>
                  </a:ext>
                </a:extLst>
              </a:tr>
              <a:tr h="811643">
                <a:tc>
                  <a:txBody>
                    <a:bodyPr/>
                    <a:lstStyle/>
                    <a:p>
                      <a:r>
                        <a:rPr lang="fr-FR" sz="2100" dirty="0" smtClean="0"/>
                        <a:t>Master SHS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fr-FR" sz="1900" dirty="0" smtClean="0">
                          <a:hlinkClick r:id="rId2"/>
                        </a:rPr>
                        <a:t>https://sondagesv3.unistra.fr/index.php/136256?lang=fr</a:t>
                      </a:r>
                      <a:endParaRPr lang="fr-FR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614823995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fr-FR" sz="2100" dirty="0" smtClean="0"/>
                        <a:t>Master Sciences </a:t>
                      </a:r>
                      <a:endParaRPr lang="fr-FR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fr-FR" sz="1900" dirty="0" smtClean="0">
                          <a:hlinkClick r:id="rId3"/>
                        </a:rPr>
                        <a:t>https://sondagesv3.unistra.fr/index.php/393323?lang=fr</a:t>
                      </a:r>
                      <a:endParaRPr lang="fr-FR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76148306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fr-FR" sz="2100" dirty="0" smtClean="0"/>
                        <a:t>Thèse SHS </a:t>
                      </a:r>
                    </a:p>
                    <a:p>
                      <a:endParaRPr lang="fr-FR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fr-FR" sz="1900" dirty="0" smtClean="0">
                          <a:hlinkClick r:id="rId4"/>
                        </a:rPr>
                        <a:t>https://sondagesv3.unistra.fr/index.php/829137?lang=fr</a:t>
                      </a:r>
                      <a:endParaRPr lang="fr-FR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3244558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fr-FR" sz="2100" dirty="0" smtClean="0"/>
                        <a:t>Thèse Sciences </a:t>
                      </a:r>
                      <a:endParaRPr lang="fr-FR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fr-FR" sz="1900" dirty="0" smtClean="0">
                          <a:hlinkClick r:id="rId5"/>
                        </a:rPr>
                        <a:t>https://sondagesv3.unistra.fr/index.php/247466?lang=fr</a:t>
                      </a:r>
                      <a:endParaRPr lang="fr-FR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04991356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fr-FR" sz="2100" dirty="0" smtClean="0"/>
                        <a:t>Projet </a:t>
                      </a:r>
                    </a:p>
                    <a:p>
                      <a:endParaRPr lang="fr-FR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fr-FR" sz="1900" dirty="0" smtClean="0">
                          <a:hlinkClick r:id="rId6"/>
                        </a:rPr>
                        <a:t>https://sondagesv3.unistra.fr/index.php/995537?lang=fr</a:t>
                      </a:r>
                      <a:endParaRPr lang="fr-FR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69676971"/>
                  </a:ext>
                </a:extLst>
              </a:tr>
            </a:tbl>
          </a:graphicData>
        </a:graphic>
      </p:graphicFrame>
      <p:pic>
        <p:nvPicPr>
          <p:cNvPr id="13" name="Imag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858" y="3016259"/>
            <a:ext cx="590975" cy="75191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858" y="3870410"/>
            <a:ext cx="590975" cy="75191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436" y="4622327"/>
            <a:ext cx="582397" cy="74100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436" y="5374244"/>
            <a:ext cx="592292" cy="75359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869" y="6170300"/>
            <a:ext cx="579425" cy="73722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220"/>
            <a:ext cx="4220889" cy="17664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60" y="2128227"/>
            <a:ext cx="1892977" cy="52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6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51</Words>
  <Application>Microsoft Office PowerPoint</Application>
  <PresentationFormat>Grand écran</PresentationFormat>
  <Paragraphs>16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Unistra A</vt:lpstr>
      <vt:lpstr>Unistra A (Corps)</vt:lpstr>
      <vt:lpstr>Thème Office</vt:lpstr>
      <vt:lpstr>Présentation PowerPoint</vt:lpstr>
    </vt:vector>
  </TitlesOfParts>
  <Company>Université de Strasbourg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PROST Karine</dc:creator>
  <cp:lastModifiedBy>PROST Karine</cp:lastModifiedBy>
  <cp:revision>2</cp:revision>
  <dcterms:created xsi:type="dcterms:W3CDTF">2022-09-07T07:08:42Z</dcterms:created>
  <dcterms:modified xsi:type="dcterms:W3CDTF">2022-09-07T07:13:39Z</dcterms:modified>
</cp:coreProperties>
</file>