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6E2FEC-C700-48CD-A4FD-4F939FF94359}" type="doc">
      <dgm:prSet loTypeId="urn:microsoft.com/office/officeart/2005/8/layout/matrix2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2066BFB-000C-4609-8346-DCD70B4E28EE}">
      <dgm:prSet/>
      <dgm:spPr/>
      <dgm:t>
        <a:bodyPr/>
        <a:lstStyle/>
        <a:p>
          <a:r>
            <a:rPr lang="fr-FR"/>
            <a:t>Continuité travail karine françois</a:t>
          </a:r>
          <a:endParaRPr lang="en-US"/>
        </a:p>
      </dgm:t>
    </dgm:pt>
    <dgm:pt modelId="{1E40CF41-A71E-4E71-8D24-02F2C6E921BC}" type="parTrans" cxnId="{6A73353D-DAC0-432F-A7B1-8A7844329D38}">
      <dgm:prSet/>
      <dgm:spPr/>
      <dgm:t>
        <a:bodyPr/>
        <a:lstStyle/>
        <a:p>
          <a:endParaRPr lang="en-US"/>
        </a:p>
      </dgm:t>
    </dgm:pt>
    <dgm:pt modelId="{85441E45-FC7B-4F41-A5C8-B00C80D7521C}" type="sibTrans" cxnId="{6A73353D-DAC0-432F-A7B1-8A7844329D38}">
      <dgm:prSet/>
      <dgm:spPr/>
      <dgm:t>
        <a:bodyPr/>
        <a:lstStyle/>
        <a:p>
          <a:endParaRPr lang="en-US"/>
        </a:p>
      </dgm:t>
    </dgm:pt>
    <dgm:pt modelId="{C44C675C-6BA4-4EDF-8592-4760394CDF0A}">
      <dgm:prSet/>
      <dgm:spPr/>
      <dgm:t>
        <a:bodyPr/>
        <a:lstStyle/>
        <a:p>
          <a:r>
            <a:rPr lang="fr-FR"/>
            <a:t>Le « parcours » administratif.</a:t>
          </a:r>
          <a:endParaRPr lang="en-US"/>
        </a:p>
      </dgm:t>
    </dgm:pt>
    <dgm:pt modelId="{57F4E682-2418-43AE-9B78-004EE77C5A62}" type="parTrans" cxnId="{514D4D91-4AAE-43C9-A0EC-D9B09AEC203C}">
      <dgm:prSet/>
      <dgm:spPr/>
      <dgm:t>
        <a:bodyPr/>
        <a:lstStyle/>
        <a:p>
          <a:endParaRPr lang="en-US"/>
        </a:p>
      </dgm:t>
    </dgm:pt>
    <dgm:pt modelId="{C85679B1-3F06-4B58-93B1-4B57F5C1C796}" type="sibTrans" cxnId="{514D4D91-4AAE-43C9-A0EC-D9B09AEC203C}">
      <dgm:prSet/>
      <dgm:spPr/>
      <dgm:t>
        <a:bodyPr/>
        <a:lstStyle/>
        <a:p>
          <a:endParaRPr lang="en-US"/>
        </a:p>
      </dgm:t>
    </dgm:pt>
    <dgm:pt modelId="{1368FABB-DBEE-4DA5-B359-3EE160EEE564}">
      <dgm:prSet/>
      <dgm:spPr/>
      <dgm:t>
        <a:bodyPr/>
        <a:lstStyle/>
        <a:p>
          <a:r>
            <a:rPr lang="fr-FR"/>
            <a:t>L’accessibilité du site adum remise en question ?</a:t>
          </a:r>
          <a:endParaRPr lang="en-US"/>
        </a:p>
      </dgm:t>
    </dgm:pt>
    <dgm:pt modelId="{40191425-8E34-450F-A47A-3738B5311810}" type="parTrans" cxnId="{8D436FA7-EB73-449A-AC3F-98C01157810F}">
      <dgm:prSet/>
      <dgm:spPr/>
      <dgm:t>
        <a:bodyPr/>
        <a:lstStyle/>
        <a:p>
          <a:endParaRPr lang="en-US"/>
        </a:p>
      </dgm:t>
    </dgm:pt>
    <dgm:pt modelId="{22FB8798-ADD5-4604-AB4D-E2BA7B3B2062}" type="sibTrans" cxnId="{8D436FA7-EB73-449A-AC3F-98C01157810F}">
      <dgm:prSet/>
      <dgm:spPr/>
      <dgm:t>
        <a:bodyPr/>
        <a:lstStyle/>
        <a:p>
          <a:endParaRPr lang="en-US"/>
        </a:p>
      </dgm:t>
    </dgm:pt>
    <dgm:pt modelId="{1BC191CA-7B72-4365-A0CA-BC6470C033C0}">
      <dgm:prSet/>
      <dgm:spPr/>
      <dgm:t>
        <a:bodyPr/>
        <a:lstStyle/>
        <a:p>
          <a:r>
            <a:rPr lang="fr-FR"/>
            <a:t>Le comité de suivi de thèse est-il une évaluation ? Peut-il être perçu comme tel ?</a:t>
          </a:r>
          <a:endParaRPr lang="en-US"/>
        </a:p>
      </dgm:t>
    </dgm:pt>
    <dgm:pt modelId="{D8084C2B-ADAD-449A-BC1B-FDB42367B5F0}" type="parTrans" cxnId="{7C9CD729-D683-4680-8C88-7B52913A3332}">
      <dgm:prSet/>
      <dgm:spPr/>
      <dgm:t>
        <a:bodyPr/>
        <a:lstStyle/>
        <a:p>
          <a:endParaRPr lang="en-US"/>
        </a:p>
      </dgm:t>
    </dgm:pt>
    <dgm:pt modelId="{9DAFB96A-822E-400D-B126-DC8D047313F2}" type="sibTrans" cxnId="{7C9CD729-D683-4680-8C88-7B52913A3332}">
      <dgm:prSet/>
      <dgm:spPr/>
      <dgm:t>
        <a:bodyPr/>
        <a:lstStyle/>
        <a:p>
          <a:endParaRPr lang="en-US"/>
        </a:p>
      </dgm:t>
    </dgm:pt>
    <dgm:pt modelId="{1241B041-0D3A-42A5-B028-1455E8934C78}" type="pres">
      <dgm:prSet presAssocID="{5F6E2FEC-C700-48CD-A4FD-4F939FF94359}" presName="matrix" presStyleCnt="0">
        <dgm:presLayoutVars>
          <dgm:chMax val="1"/>
          <dgm:dir/>
          <dgm:resizeHandles val="exact"/>
        </dgm:presLayoutVars>
      </dgm:prSet>
      <dgm:spPr/>
    </dgm:pt>
    <dgm:pt modelId="{91F8B7E1-E2F1-4F07-AC05-AAC2CDA352CC}" type="pres">
      <dgm:prSet presAssocID="{5F6E2FEC-C700-48CD-A4FD-4F939FF94359}" presName="axisShape" presStyleLbl="bgShp" presStyleIdx="0" presStyleCnt="1"/>
      <dgm:spPr/>
    </dgm:pt>
    <dgm:pt modelId="{FF6483F1-A5B1-4FBF-A3F2-7F00E57F00FF}" type="pres">
      <dgm:prSet presAssocID="{5F6E2FEC-C700-48CD-A4FD-4F939FF94359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625EF85-3688-4FCA-A548-B7E4B33C9106}" type="pres">
      <dgm:prSet presAssocID="{5F6E2FEC-C700-48CD-A4FD-4F939FF94359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1A7D23-C40C-411B-A338-208B10E5A4F8}" type="pres">
      <dgm:prSet presAssocID="{5F6E2FEC-C700-48CD-A4FD-4F939FF94359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2801F3A-DA5B-4038-88EF-A666FB9A622F}" type="pres">
      <dgm:prSet presAssocID="{5F6E2FEC-C700-48CD-A4FD-4F939FF94359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C9CD729-D683-4680-8C88-7B52913A3332}" srcId="{5F6E2FEC-C700-48CD-A4FD-4F939FF94359}" destId="{1BC191CA-7B72-4365-A0CA-BC6470C033C0}" srcOrd="3" destOrd="0" parTransId="{D8084C2B-ADAD-449A-BC1B-FDB42367B5F0}" sibTransId="{9DAFB96A-822E-400D-B126-DC8D047313F2}"/>
    <dgm:cxn modelId="{6A73353D-DAC0-432F-A7B1-8A7844329D38}" srcId="{5F6E2FEC-C700-48CD-A4FD-4F939FF94359}" destId="{72066BFB-000C-4609-8346-DCD70B4E28EE}" srcOrd="0" destOrd="0" parTransId="{1E40CF41-A71E-4E71-8D24-02F2C6E921BC}" sibTransId="{85441E45-FC7B-4F41-A5C8-B00C80D7521C}"/>
    <dgm:cxn modelId="{B3A8FD46-6AF6-4C46-8039-30D7EB724C38}" type="presOf" srcId="{C44C675C-6BA4-4EDF-8592-4760394CDF0A}" destId="{3625EF85-3688-4FCA-A548-B7E4B33C9106}" srcOrd="0" destOrd="0" presId="urn:microsoft.com/office/officeart/2005/8/layout/matrix2"/>
    <dgm:cxn modelId="{28727A75-133B-4765-A12D-CC5E9EC7A59D}" type="presOf" srcId="{1BC191CA-7B72-4365-A0CA-BC6470C033C0}" destId="{E2801F3A-DA5B-4038-88EF-A666FB9A622F}" srcOrd="0" destOrd="0" presId="urn:microsoft.com/office/officeart/2005/8/layout/matrix2"/>
    <dgm:cxn modelId="{4A2A3F56-3894-4B65-96C7-036BEAB5CC03}" type="presOf" srcId="{72066BFB-000C-4609-8346-DCD70B4E28EE}" destId="{FF6483F1-A5B1-4FBF-A3F2-7F00E57F00FF}" srcOrd="0" destOrd="0" presId="urn:microsoft.com/office/officeart/2005/8/layout/matrix2"/>
    <dgm:cxn modelId="{514D4D91-4AAE-43C9-A0EC-D9B09AEC203C}" srcId="{5F6E2FEC-C700-48CD-A4FD-4F939FF94359}" destId="{C44C675C-6BA4-4EDF-8592-4760394CDF0A}" srcOrd="1" destOrd="0" parTransId="{57F4E682-2418-43AE-9B78-004EE77C5A62}" sibTransId="{C85679B1-3F06-4B58-93B1-4B57F5C1C796}"/>
    <dgm:cxn modelId="{8D436FA7-EB73-449A-AC3F-98C01157810F}" srcId="{5F6E2FEC-C700-48CD-A4FD-4F939FF94359}" destId="{1368FABB-DBEE-4DA5-B359-3EE160EEE564}" srcOrd="2" destOrd="0" parTransId="{40191425-8E34-450F-A47A-3738B5311810}" sibTransId="{22FB8798-ADD5-4604-AB4D-E2BA7B3B2062}"/>
    <dgm:cxn modelId="{DDD07EC2-C8AB-41D1-AECC-1630C38E3E50}" type="presOf" srcId="{5F6E2FEC-C700-48CD-A4FD-4F939FF94359}" destId="{1241B041-0D3A-42A5-B028-1455E8934C78}" srcOrd="0" destOrd="0" presId="urn:microsoft.com/office/officeart/2005/8/layout/matrix2"/>
    <dgm:cxn modelId="{68FB38DE-E603-4724-A2D4-F7E019C22DA7}" type="presOf" srcId="{1368FABB-DBEE-4DA5-B359-3EE160EEE564}" destId="{931A7D23-C40C-411B-A338-208B10E5A4F8}" srcOrd="0" destOrd="0" presId="urn:microsoft.com/office/officeart/2005/8/layout/matrix2"/>
    <dgm:cxn modelId="{A8ECCFD3-EB7C-4B3A-AB98-DC4184D1A03C}" type="presParOf" srcId="{1241B041-0D3A-42A5-B028-1455E8934C78}" destId="{91F8B7E1-E2F1-4F07-AC05-AAC2CDA352CC}" srcOrd="0" destOrd="0" presId="urn:microsoft.com/office/officeart/2005/8/layout/matrix2"/>
    <dgm:cxn modelId="{6BA054C6-5BFA-49A7-BFA8-2A64CF890571}" type="presParOf" srcId="{1241B041-0D3A-42A5-B028-1455E8934C78}" destId="{FF6483F1-A5B1-4FBF-A3F2-7F00E57F00FF}" srcOrd="1" destOrd="0" presId="urn:microsoft.com/office/officeart/2005/8/layout/matrix2"/>
    <dgm:cxn modelId="{0E307E6A-DA36-4D8E-BE8C-52BC07DD6446}" type="presParOf" srcId="{1241B041-0D3A-42A5-B028-1455E8934C78}" destId="{3625EF85-3688-4FCA-A548-B7E4B33C9106}" srcOrd="2" destOrd="0" presId="urn:microsoft.com/office/officeart/2005/8/layout/matrix2"/>
    <dgm:cxn modelId="{46F511C3-03EF-437A-8931-E4E80777CE39}" type="presParOf" srcId="{1241B041-0D3A-42A5-B028-1455E8934C78}" destId="{931A7D23-C40C-411B-A338-208B10E5A4F8}" srcOrd="3" destOrd="0" presId="urn:microsoft.com/office/officeart/2005/8/layout/matrix2"/>
    <dgm:cxn modelId="{A16478B5-E772-4BD4-A52D-1FC169B44009}" type="presParOf" srcId="{1241B041-0D3A-42A5-B028-1455E8934C78}" destId="{E2801F3A-DA5B-4038-88EF-A666FB9A622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CB14C7-5F42-4828-BF62-58712450CA2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C965543-49FA-4A6A-8562-D7F874D900F2}">
      <dgm:prSet/>
      <dgm:spPr/>
      <dgm:t>
        <a:bodyPr/>
        <a:lstStyle/>
        <a:p>
          <a:r>
            <a:rPr lang="fr-FR" dirty="0"/>
            <a:t>Qu’est-ce que je dois présenter ?</a:t>
          </a:r>
          <a:endParaRPr lang="en-US" dirty="0"/>
        </a:p>
      </dgm:t>
    </dgm:pt>
    <dgm:pt modelId="{8B2683ED-5981-47E2-B35F-712F7B9C80D7}" type="parTrans" cxnId="{CA64EA51-515B-4595-A022-0DCACD18D423}">
      <dgm:prSet/>
      <dgm:spPr/>
      <dgm:t>
        <a:bodyPr/>
        <a:lstStyle/>
        <a:p>
          <a:endParaRPr lang="en-US"/>
        </a:p>
      </dgm:t>
    </dgm:pt>
    <dgm:pt modelId="{39769CC5-81A7-47BD-96B7-FE1617910E41}" type="sibTrans" cxnId="{CA64EA51-515B-4595-A022-0DCACD18D423}">
      <dgm:prSet/>
      <dgm:spPr/>
      <dgm:t>
        <a:bodyPr/>
        <a:lstStyle/>
        <a:p>
          <a:endParaRPr lang="en-US"/>
        </a:p>
      </dgm:t>
    </dgm:pt>
    <dgm:pt modelId="{B32EEBF2-155E-4295-9EC3-4454202CCE94}">
      <dgm:prSet/>
      <dgm:spPr/>
      <dgm:t>
        <a:bodyPr/>
        <a:lstStyle/>
        <a:p>
          <a:r>
            <a:rPr lang="fr-FR"/>
            <a:t>Mettre en forme ses idées</a:t>
          </a:r>
          <a:endParaRPr lang="en-US"/>
        </a:p>
      </dgm:t>
    </dgm:pt>
    <dgm:pt modelId="{34EAF1D9-8726-44FA-9634-A5DD735D8594}" type="parTrans" cxnId="{9E99A01F-6974-456B-A087-7A010158CFBC}">
      <dgm:prSet/>
      <dgm:spPr/>
      <dgm:t>
        <a:bodyPr/>
        <a:lstStyle/>
        <a:p>
          <a:endParaRPr lang="en-US"/>
        </a:p>
      </dgm:t>
    </dgm:pt>
    <dgm:pt modelId="{0A5C08E1-6F0E-4085-A79F-EF01D328F051}" type="sibTrans" cxnId="{9E99A01F-6974-456B-A087-7A010158CFBC}">
      <dgm:prSet/>
      <dgm:spPr/>
      <dgm:t>
        <a:bodyPr/>
        <a:lstStyle/>
        <a:p>
          <a:endParaRPr lang="en-US"/>
        </a:p>
      </dgm:t>
    </dgm:pt>
    <dgm:pt modelId="{D24771E9-66F2-4202-95A5-12AA298E4572}">
      <dgm:prSet/>
      <dgm:spPr/>
      <dgm:t>
        <a:bodyPr/>
        <a:lstStyle/>
        <a:p>
          <a:r>
            <a:rPr lang="fr-FR"/>
            <a:t>Coordination doctorant-directrice(teur) de thèse. </a:t>
          </a:r>
          <a:endParaRPr lang="en-US"/>
        </a:p>
      </dgm:t>
    </dgm:pt>
    <dgm:pt modelId="{FB68A234-86BF-40CF-9DCE-6A9AF0865D64}" type="parTrans" cxnId="{457C7D8C-8B6B-45DD-AD03-BAF1B886C175}">
      <dgm:prSet/>
      <dgm:spPr/>
      <dgm:t>
        <a:bodyPr/>
        <a:lstStyle/>
        <a:p>
          <a:endParaRPr lang="en-US"/>
        </a:p>
      </dgm:t>
    </dgm:pt>
    <dgm:pt modelId="{14DEA7E4-71CD-451D-9066-BF0A5AF1224F}" type="sibTrans" cxnId="{457C7D8C-8B6B-45DD-AD03-BAF1B886C175}">
      <dgm:prSet/>
      <dgm:spPr/>
      <dgm:t>
        <a:bodyPr/>
        <a:lstStyle/>
        <a:p>
          <a:endParaRPr lang="en-US"/>
        </a:p>
      </dgm:t>
    </dgm:pt>
    <dgm:pt modelId="{FF51B0F6-2EA3-4F78-957D-EE51CF892F6C}">
      <dgm:prSet/>
      <dgm:spPr/>
      <dgm:t>
        <a:bodyPr/>
        <a:lstStyle/>
        <a:p>
          <a:r>
            <a:rPr lang="fr-FR"/>
            <a:t>Présenter son parcours.</a:t>
          </a:r>
          <a:endParaRPr lang="en-US"/>
        </a:p>
      </dgm:t>
    </dgm:pt>
    <dgm:pt modelId="{A442F41A-0C3E-4357-86A5-A94058F78E2B}" type="parTrans" cxnId="{AABAD0B8-12E9-41CD-AF13-A0FAFD086955}">
      <dgm:prSet/>
      <dgm:spPr/>
      <dgm:t>
        <a:bodyPr/>
        <a:lstStyle/>
        <a:p>
          <a:endParaRPr lang="en-US"/>
        </a:p>
      </dgm:t>
    </dgm:pt>
    <dgm:pt modelId="{309D13D3-9613-406B-8E09-46B948256B90}" type="sibTrans" cxnId="{AABAD0B8-12E9-41CD-AF13-A0FAFD086955}">
      <dgm:prSet/>
      <dgm:spPr/>
      <dgm:t>
        <a:bodyPr/>
        <a:lstStyle/>
        <a:p>
          <a:endParaRPr lang="en-US"/>
        </a:p>
      </dgm:t>
    </dgm:pt>
    <dgm:pt modelId="{BCB36ED2-BC0C-4B66-BFDB-E61D85B5F29F}">
      <dgm:prSet/>
      <dgm:spPr/>
      <dgm:t>
        <a:bodyPr/>
        <a:lstStyle/>
        <a:p>
          <a:r>
            <a:rPr lang="fr-FR"/>
            <a:t>Apprendre à synthétiser son propos.</a:t>
          </a:r>
          <a:endParaRPr lang="en-US"/>
        </a:p>
      </dgm:t>
    </dgm:pt>
    <dgm:pt modelId="{53351E78-4AF5-4547-BB4D-ABC5AD246C15}" type="parTrans" cxnId="{FED5A411-35C5-43C1-A362-2E7595B6F68A}">
      <dgm:prSet/>
      <dgm:spPr/>
      <dgm:t>
        <a:bodyPr/>
        <a:lstStyle/>
        <a:p>
          <a:endParaRPr lang="en-US"/>
        </a:p>
      </dgm:t>
    </dgm:pt>
    <dgm:pt modelId="{7382A991-A70A-48F1-825A-076451A34E55}" type="sibTrans" cxnId="{FED5A411-35C5-43C1-A362-2E7595B6F68A}">
      <dgm:prSet/>
      <dgm:spPr/>
      <dgm:t>
        <a:bodyPr/>
        <a:lstStyle/>
        <a:p>
          <a:endParaRPr lang="en-US"/>
        </a:p>
      </dgm:t>
    </dgm:pt>
    <dgm:pt modelId="{71AFF77A-1BDA-40FB-B8AD-B23A5EA0CC07}" type="pres">
      <dgm:prSet presAssocID="{84CB14C7-5F42-4828-BF62-58712450CA2F}" presName="root" presStyleCnt="0">
        <dgm:presLayoutVars>
          <dgm:dir/>
          <dgm:resizeHandles val="exact"/>
        </dgm:presLayoutVars>
      </dgm:prSet>
      <dgm:spPr/>
    </dgm:pt>
    <dgm:pt modelId="{08B20D68-C9D1-41D4-9F83-C5DE29BC88E0}" type="pres">
      <dgm:prSet presAssocID="{4C965543-49FA-4A6A-8562-D7F874D900F2}" presName="compNode" presStyleCnt="0"/>
      <dgm:spPr/>
    </dgm:pt>
    <dgm:pt modelId="{2F3B0D67-5C81-4101-B85C-7E75E1973AA4}" type="pres">
      <dgm:prSet presAssocID="{4C965543-49FA-4A6A-8562-D7F874D900F2}" presName="bgRect" presStyleLbl="bgShp" presStyleIdx="0" presStyleCnt="5"/>
      <dgm:spPr/>
    </dgm:pt>
    <dgm:pt modelId="{7945FABC-95E8-41F1-B1DB-6E707994A51A}" type="pres">
      <dgm:prSet presAssocID="{4C965543-49FA-4A6A-8562-D7F874D900F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ngue des signes"/>
        </a:ext>
      </dgm:extLst>
    </dgm:pt>
    <dgm:pt modelId="{019E91D1-4616-47A9-8CAD-5D30658EB3C2}" type="pres">
      <dgm:prSet presAssocID="{4C965543-49FA-4A6A-8562-D7F874D900F2}" presName="spaceRect" presStyleCnt="0"/>
      <dgm:spPr/>
    </dgm:pt>
    <dgm:pt modelId="{09AB4DAC-53C7-4628-A4A8-763CAC71DF48}" type="pres">
      <dgm:prSet presAssocID="{4C965543-49FA-4A6A-8562-D7F874D900F2}" presName="parTx" presStyleLbl="revTx" presStyleIdx="0" presStyleCnt="5">
        <dgm:presLayoutVars>
          <dgm:chMax val="0"/>
          <dgm:chPref val="0"/>
        </dgm:presLayoutVars>
      </dgm:prSet>
      <dgm:spPr/>
    </dgm:pt>
    <dgm:pt modelId="{44EAEE15-DD8C-42BF-A62F-27D168C704E8}" type="pres">
      <dgm:prSet presAssocID="{39769CC5-81A7-47BD-96B7-FE1617910E41}" presName="sibTrans" presStyleCnt="0"/>
      <dgm:spPr/>
    </dgm:pt>
    <dgm:pt modelId="{8BA3F9CF-8F22-4B4F-9946-8C389BA89154}" type="pres">
      <dgm:prSet presAssocID="{B32EEBF2-155E-4295-9EC3-4454202CCE94}" presName="compNode" presStyleCnt="0"/>
      <dgm:spPr/>
    </dgm:pt>
    <dgm:pt modelId="{1DC3D083-2594-4550-9328-90D44C3C0D65}" type="pres">
      <dgm:prSet presAssocID="{B32EEBF2-155E-4295-9EC3-4454202CCE94}" presName="bgRect" presStyleLbl="bgShp" presStyleIdx="1" presStyleCnt="5"/>
      <dgm:spPr/>
    </dgm:pt>
    <dgm:pt modelId="{5A9987E7-1DF9-4369-8723-8398D882D4AB}" type="pres">
      <dgm:prSet presAssocID="{B32EEBF2-155E-4295-9EC3-4454202CCE9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C249733D-924F-4BAA-9162-8981B8D20EEE}" type="pres">
      <dgm:prSet presAssocID="{B32EEBF2-155E-4295-9EC3-4454202CCE94}" presName="spaceRect" presStyleCnt="0"/>
      <dgm:spPr/>
    </dgm:pt>
    <dgm:pt modelId="{002BBC90-EE07-4885-9B53-1ED970FC6A54}" type="pres">
      <dgm:prSet presAssocID="{B32EEBF2-155E-4295-9EC3-4454202CCE94}" presName="parTx" presStyleLbl="revTx" presStyleIdx="1" presStyleCnt="5">
        <dgm:presLayoutVars>
          <dgm:chMax val="0"/>
          <dgm:chPref val="0"/>
        </dgm:presLayoutVars>
      </dgm:prSet>
      <dgm:spPr/>
    </dgm:pt>
    <dgm:pt modelId="{A8CD30C2-A40D-4A28-A6C7-457B6FC2205E}" type="pres">
      <dgm:prSet presAssocID="{0A5C08E1-6F0E-4085-A79F-EF01D328F051}" presName="sibTrans" presStyleCnt="0"/>
      <dgm:spPr/>
    </dgm:pt>
    <dgm:pt modelId="{2070A93A-F70F-4982-8871-BF50822DFD7A}" type="pres">
      <dgm:prSet presAssocID="{D24771E9-66F2-4202-95A5-12AA298E4572}" presName="compNode" presStyleCnt="0"/>
      <dgm:spPr/>
    </dgm:pt>
    <dgm:pt modelId="{2ED7948D-040D-41C6-8EFA-F98917D50C5D}" type="pres">
      <dgm:prSet presAssocID="{D24771E9-66F2-4202-95A5-12AA298E4572}" presName="bgRect" presStyleLbl="bgShp" presStyleIdx="2" presStyleCnt="5"/>
      <dgm:spPr/>
    </dgm:pt>
    <dgm:pt modelId="{F6BF8A2C-6FA4-4C3D-AF50-6F5ECA61E794}" type="pres">
      <dgm:prSet presAssocID="{D24771E9-66F2-4202-95A5-12AA298E457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9C0D38ED-82A3-4A9F-9B2B-AE40F021B313}" type="pres">
      <dgm:prSet presAssocID="{D24771E9-66F2-4202-95A5-12AA298E4572}" presName="spaceRect" presStyleCnt="0"/>
      <dgm:spPr/>
    </dgm:pt>
    <dgm:pt modelId="{5663424E-A653-49CE-B6E6-6C5512263D1E}" type="pres">
      <dgm:prSet presAssocID="{D24771E9-66F2-4202-95A5-12AA298E4572}" presName="parTx" presStyleLbl="revTx" presStyleIdx="2" presStyleCnt="5">
        <dgm:presLayoutVars>
          <dgm:chMax val="0"/>
          <dgm:chPref val="0"/>
        </dgm:presLayoutVars>
      </dgm:prSet>
      <dgm:spPr/>
    </dgm:pt>
    <dgm:pt modelId="{B2C2BA61-49DE-461B-90A0-29A9142A5E0E}" type="pres">
      <dgm:prSet presAssocID="{14DEA7E4-71CD-451D-9066-BF0A5AF1224F}" presName="sibTrans" presStyleCnt="0"/>
      <dgm:spPr/>
    </dgm:pt>
    <dgm:pt modelId="{1AEF3480-146A-4296-924A-CF3398136E64}" type="pres">
      <dgm:prSet presAssocID="{FF51B0F6-2EA3-4F78-957D-EE51CF892F6C}" presName="compNode" presStyleCnt="0"/>
      <dgm:spPr/>
    </dgm:pt>
    <dgm:pt modelId="{682EFE35-C7A5-4495-B185-A079DB2EC50E}" type="pres">
      <dgm:prSet presAssocID="{FF51B0F6-2EA3-4F78-957D-EE51CF892F6C}" presName="bgRect" presStyleLbl="bgShp" presStyleIdx="3" presStyleCnt="5"/>
      <dgm:spPr/>
    </dgm:pt>
    <dgm:pt modelId="{DB4D7990-A996-4786-911D-A6E58C2D9568}" type="pres">
      <dgm:prSet presAssocID="{FF51B0F6-2EA3-4F78-957D-EE51CF892F6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grandir"/>
        </a:ext>
      </dgm:extLst>
    </dgm:pt>
    <dgm:pt modelId="{B10A78AC-A4EC-40B1-8803-FF8ED60DF665}" type="pres">
      <dgm:prSet presAssocID="{FF51B0F6-2EA3-4F78-957D-EE51CF892F6C}" presName="spaceRect" presStyleCnt="0"/>
      <dgm:spPr/>
    </dgm:pt>
    <dgm:pt modelId="{800E7982-F012-450B-BAEE-B9BA7794FB9D}" type="pres">
      <dgm:prSet presAssocID="{FF51B0F6-2EA3-4F78-957D-EE51CF892F6C}" presName="parTx" presStyleLbl="revTx" presStyleIdx="3" presStyleCnt="5">
        <dgm:presLayoutVars>
          <dgm:chMax val="0"/>
          <dgm:chPref val="0"/>
        </dgm:presLayoutVars>
      </dgm:prSet>
      <dgm:spPr/>
    </dgm:pt>
    <dgm:pt modelId="{BA167376-E172-4F58-BF73-C4D2D177D8AF}" type="pres">
      <dgm:prSet presAssocID="{309D13D3-9613-406B-8E09-46B948256B90}" presName="sibTrans" presStyleCnt="0"/>
      <dgm:spPr/>
    </dgm:pt>
    <dgm:pt modelId="{4F20AF66-CBD3-476D-93A8-B7C5BA2B96BE}" type="pres">
      <dgm:prSet presAssocID="{BCB36ED2-BC0C-4B66-BFDB-E61D85B5F29F}" presName="compNode" presStyleCnt="0"/>
      <dgm:spPr/>
    </dgm:pt>
    <dgm:pt modelId="{EFF7E655-BD8C-4C0E-B448-5A893EF37C52}" type="pres">
      <dgm:prSet presAssocID="{BCB36ED2-BC0C-4B66-BFDB-E61D85B5F29F}" presName="bgRect" presStyleLbl="bgShp" presStyleIdx="4" presStyleCnt="5"/>
      <dgm:spPr/>
    </dgm:pt>
    <dgm:pt modelId="{12BA89A0-DC89-4758-9BF7-2EB44C5C4456}" type="pres">
      <dgm:prSet presAssocID="{BCB36ED2-BC0C-4B66-BFDB-E61D85B5F29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2AB1CC4-CF70-4FC7-B229-6AA0D9211E6A}" type="pres">
      <dgm:prSet presAssocID="{BCB36ED2-BC0C-4B66-BFDB-E61D85B5F29F}" presName="spaceRect" presStyleCnt="0"/>
      <dgm:spPr/>
    </dgm:pt>
    <dgm:pt modelId="{CF2D176D-A28A-4B0F-A5E4-83654D382EF0}" type="pres">
      <dgm:prSet presAssocID="{BCB36ED2-BC0C-4B66-BFDB-E61D85B5F29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C320A06-BF92-4271-834D-8AFF4D495F12}" type="presOf" srcId="{BCB36ED2-BC0C-4B66-BFDB-E61D85B5F29F}" destId="{CF2D176D-A28A-4B0F-A5E4-83654D382EF0}" srcOrd="0" destOrd="0" presId="urn:microsoft.com/office/officeart/2018/2/layout/IconVerticalSolidList"/>
    <dgm:cxn modelId="{FED5A411-35C5-43C1-A362-2E7595B6F68A}" srcId="{84CB14C7-5F42-4828-BF62-58712450CA2F}" destId="{BCB36ED2-BC0C-4B66-BFDB-E61D85B5F29F}" srcOrd="4" destOrd="0" parTransId="{53351E78-4AF5-4547-BB4D-ABC5AD246C15}" sibTransId="{7382A991-A70A-48F1-825A-076451A34E55}"/>
    <dgm:cxn modelId="{9E99A01F-6974-456B-A087-7A010158CFBC}" srcId="{84CB14C7-5F42-4828-BF62-58712450CA2F}" destId="{B32EEBF2-155E-4295-9EC3-4454202CCE94}" srcOrd="1" destOrd="0" parTransId="{34EAF1D9-8726-44FA-9634-A5DD735D8594}" sibTransId="{0A5C08E1-6F0E-4085-A79F-EF01D328F051}"/>
    <dgm:cxn modelId="{A9F05B5D-ECA2-4810-9834-A8FC5FB69130}" type="presOf" srcId="{D24771E9-66F2-4202-95A5-12AA298E4572}" destId="{5663424E-A653-49CE-B6E6-6C5512263D1E}" srcOrd="0" destOrd="0" presId="urn:microsoft.com/office/officeart/2018/2/layout/IconVerticalSolidList"/>
    <dgm:cxn modelId="{043FD045-A869-4735-BE96-BD2E56ABFE95}" type="presOf" srcId="{84CB14C7-5F42-4828-BF62-58712450CA2F}" destId="{71AFF77A-1BDA-40FB-B8AD-B23A5EA0CC07}" srcOrd="0" destOrd="0" presId="urn:microsoft.com/office/officeart/2018/2/layout/IconVerticalSolidList"/>
    <dgm:cxn modelId="{F6EAE44D-97F1-4EBB-97FE-F33B093E371B}" type="presOf" srcId="{FF51B0F6-2EA3-4F78-957D-EE51CF892F6C}" destId="{800E7982-F012-450B-BAEE-B9BA7794FB9D}" srcOrd="0" destOrd="0" presId="urn:microsoft.com/office/officeart/2018/2/layout/IconVerticalSolidList"/>
    <dgm:cxn modelId="{CA64EA51-515B-4595-A022-0DCACD18D423}" srcId="{84CB14C7-5F42-4828-BF62-58712450CA2F}" destId="{4C965543-49FA-4A6A-8562-D7F874D900F2}" srcOrd="0" destOrd="0" parTransId="{8B2683ED-5981-47E2-B35F-712F7B9C80D7}" sibTransId="{39769CC5-81A7-47BD-96B7-FE1617910E41}"/>
    <dgm:cxn modelId="{16E16973-6F68-4646-A151-152C81116058}" type="presOf" srcId="{B32EEBF2-155E-4295-9EC3-4454202CCE94}" destId="{002BBC90-EE07-4885-9B53-1ED970FC6A54}" srcOrd="0" destOrd="0" presId="urn:microsoft.com/office/officeart/2018/2/layout/IconVerticalSolidList"/>
    <dgm:cxn modelId="{457C7D8C-8B6B-45DD-AD03-BAF1B886C175}" srcId="{84CB14C7-5F42-4828-BF62-58712450CA2F}" destId="{D24771E9-66F2-4202-95A5-12AA298E4572}" srcOrd="2" destOrd="0" parTransId="{FB68A234-86BF-40CF-9DCE-6A9AF0865D64}" sibTransId="{14DEA7E4-71CD-451D-9066-BF0A5AF1224F}"/>
    <dgm:cxn modelId="{AABAD0B8-12E9-41CD-AF13-A0FAFD086955}" srcId="{84CB14C7-5F42-4828-BF62-58712450CA2F}" destId="{FF51B0F6-2EA3-4F78-957D-EE51CF892F6C}" srcOrd="3" destOrd="0" parTransId="{A442F41A-0C3E-4357-86A5-A94058F78E2B}" sibTransId="{309D13D3-9613-406B-8E09-46B948256B90}"/>
    <dgm:cxn modelId="{2AB73FDD-CCE5-4D46-8166-1EE694654E73}" type="presOf" srcId="{4C965543-49FA-4A6A-8562-D7F874D900F2}" destId="{09AB4DAC-53C7-4628-A4A8-763CAC71DF48}" srcOrd="0" destOrd="0" presId="urn:microsoft.com/office/officeart/2018/2/layout/IconVerticalSolidList"/>
    <dgm:cxn modelId="{008D4A6C-38A3-4EC2-A074-65DD990B2F15}" type="presParOf" srcId="{71AFF77A-1BDA-40FB-B8AD-B23A5EA0CC07}" destId="{08B20D68-C9D1-41D4-9F83-C5DE29BC88E0}" srcOrd="0" destOrd="0" presId="urn:microsoft.com/office/officeart/2018/2/layout/IconVerticalSolidList"/>
    <dgm:cxn modelId="{8FBF560B-E355-4FFC-92F6-F4AAE191C98B}" type="presParOf" srcId="{08B20D68-C9D1-41D4-9F83-C5DE29BC88E0}" destId="{2F3B0D67-5C81-4101-B85C-7E75E1973AA4}" srcOrd="0" destOrd="0" presId="urn:microsoft.com/office/officeart/2018/2/layout/IconVerticalSolidList"/>
    <dgm:cxn modelId="{99D51A43-06F1-474E-98C3-34E02A9B2F6B}" type="presParOf" srcId="{08B20D68-C9D1-41D4-9F83-C5DE29BC88E0}" destId="{7945FABC-95E8-41F1-B1DB-6E707994A51A}" srcOrd="1" destOrd="0" presId="urn:microsoft.com/office/officeart/2018/2/layout/IconVerticalSolidList"/>
    <dgm:cxn modelId="{546AECCE-8D1F-45B7-8025-D90E7BC30853}" type="presParOf" srcId="{08B20D68-C9D1-41D4-9F83-C5DE29BC88E0}" destId="{019E91D1-4616-47A9-8CAD-5D30658EB3C2}" srcOrd="2" destOrd="0" presId="urn:microsoft.com/office/officeart/2018/2/layout/IconVerticalSolidList"/>
    <dgm:cxn modelId="{F4DC0BF0-2A7F-44F8-A45B-3C96A1F4C76A}" type="presParOf" srcId="{08B20D68-C9D1-41D4-9F83-C5DE29BC88E0}" destId="{09AB4DAC-53C7-4628-A4A8-763CAC71DF48}" srcOrd="3" destOrd="0" presId="urn:microsoft.com/office/officeart/2018/2/layout/IconVerticalSolidList"/>
    <dgm:cxn modelId="{773A6BA0-8746-4AF7-AF0C-281B08F06443}" type="presParOf" srcId="{71AFF77A-1BDA-40FB-B8AD-B23A5EA0CC07}" destId="{44EAEE15-DD8C-42BF-A62F-27D168C704E8}" srcOrd="1" destOrd="0" presId="urn:microsoft.com/office/officeart/2018/2/layout/IconVerticalSolidList"/>
    <dgm:cxn modelId="{C94F83A4-E15C-4455-8A10-8D29F5908A13}" type="presParOf" srcId="{71AFF77A-1BDA-40FB-B8AD-B23A5EA0CC07}" destId="{8BA3F9CF-8F22-4B4F-9946-8C389BA89154}" srcOrd="2" destOrd="0" presId="urn:microsoft.com/office/officeart/2018/2/layout/IconVerticalSolidList"/>
    <dgm:cxn modelId="{7FC651E4-B770-412F-8908-92466966956F}" type="presParOf" srcId="{8BA3F9CF-8F22-4B4F-9946-8C389BA89154}" destId="{1DC3D083-2594-4550-9328-90D44C3C0D65}" srcOrd="0" destOrd="0" presId="urn:microsoft.com/office/officeart/2018/2/layout/IconVerticalSolidList"/>
    <dgm:cxn modelId="{4E18D64D-F182-4BC5-A08B-D1CD3EDB0D7A}" type="presParOf" srcId="{8BA3F9CF-8F22-4B4F-9946-8C389BA89154}" destId="{5A9987E7-1DF9-4369-8723-8398D882D4AB}" srcOrd="1" destOrd="0" presId="urn:microsoft.com/office/officeart/2018/2/layout/IconVerticalSolidList"/>
    <dgm:cxn modelId="{EE966D4C-7A7E-4C0C-9921-211A9D11583C}" type="presParOf" srcId="{8BA3F9CF-8F22-4B4F-9946-8C389BA89154}" destId="{C249733D-924F-4BAA-9162-8981B8D20EEE}" srcOrd="2" destOrd="0" presId="urn:microsoft.com/office/officeart/2018/2/layout/IconVerticalSolidList"/>
    <dgm:cxn modelId="{9A24B4F7-9397-4EBA-A38A-156A547857D9}" type="presParOf" srcId="{8BA3F9CF-8F22-4B4F-9946-8C389BA89154}" destId="{002BBC90-EE07-4885-9B53-1ED970FC6A54}" srcOrd="3" destOrd="0" presId="urn:microsoft.com/office/officeart/2018/2/layout/IconVerticalSolidList"/>
    <dgm:cxn modelId="{76C7A435-3D6E-4F7A-AEA3-756B56145BB8}" type="presParOf" srcId="{71AFF77A-1BDA-40FB-B8AD-B23A5EA0CC07}" destId="{A8CD30C2-A40D-4A28-A6C7-457B6FC2205E}" srcOrd="3" destOrd="0" presId="urn:microsoft.com/office/officeart/2018/2/layout/IconVerticalSolidList"/>
    <dgm:cxn modelId="{BC151D6E-73C3-4D8A-8FA5-1D8D38BF2BD3}" type="presParOf" srcId="{71AFF77A-1BDA-40FB-B8AD-B23A5EA0CC07}" destId="{2070A93A-F70F-4982-8871-BF50822DFD7A}" srcOrd="4" destOrd="0" presId="urn:microsoft.com/office/officeart/2018/2/layout/IconVerticalSolidList"/>
    <dgm:cxn modelId="{F6A02999-6C15-4D12-A215-356D6B4F5360}" type="presParOf" srcId="{2070A93A-F70F-4982-8871-BF50822DFD7A}" destId="{2ED7948D-040D-41C6-8EFA-F98917D50C5D}" srcOrd="0" destOrd="0" presId="urn:microsoft.com/office/officeart/2018/2/layout/IconVerticalSolidList"/>
    <dgm:cxn modelId="{034C6AC6-036E-4C87-BAC9-BC389BA3110E}" type="presParOf" srcId="{2070A93A-F70F-4982-8871-BF50822DFD7A}" destId="{F6BF8A2C-6FA4-4C3D-AF50-6F5ECA61E794}" srcOrd="1" destOrd="0" presId="urn:microsoft.com/office/officeart/2018/2/layout/IconVerticalSolidList"/>
    <dgm:cxn modelId="{78962820-9883-46BE-A913-86E342B78211}" type="presParOf" srcId="{2070A93A-F70F-4982-8871-BF50822DFD7A}" destId="{9C0D38ED-82A3-4A9F-9B2B-AE40F021B313}" srcOrd="2" destOrd="0" presId="urn:microsoft.com/office/officeart/2018/2/layout/IconVerticalSolidList"/>
    <dgm:cxn modelId="{9A3E13F7-AF0D-43FB-A683-CDDACD138EAB}" type="presParOf" srcId="{2070A93A-F70F-4982-8871-BF50822DFD7A}" destId="{5663424E-A653-49CE-B6E6-6C5512263D1E}" srcOrd="3" destOrd="0" presId="urn:microsoft.com/office/officeart/2018/2/layout/IconVerticalSolidList"/>
    <dgm:cxn modelId="{D99C359C-0827-4318-AFCD-BCE86A1A70EB}" type="presParOf" srcId="{71AFF77A-1BDA-40FB-B8AD-B23A5EA0CC07}" destId="{B2C2BA61-49DE-461B-90A0-29A9142A5E0E}" srcOrd="5" destOrd="0" presId="urn:microsoft.com/office/officeart/2018/2/layout/IconVerticalSolidList"/>
    <dgm:cxn modelId="{A5C50DFE-E871-4155-B176-6EDF9D28EAC8}" type="presParOf" srcId="{71AFF77A-1BDA-40FB-B8AD-B23A5EA0CC07}" destId="{1AEF3480-146A-4296-924A-CF3398136E64}" srcOrd="6" destOrd="0" presId="urn:microsoft.com/office/officeart/2018/2/layout/IconVerticalSolidList"/>
    <dgm:cxn modelId="{24ADE07A-53FC-41C6-B662-35E427A8EF7A}" type="presParOf" srcId="{1AEF3480-146A-4296-924A-CF3398136E64}" destId="{682EFE35-C7A5-4495-B185-A079DB2EC50E}" srcOrd="0" destOrd="0" presId="urn:microsoft.com/office/officeart/2018/2/layout/IconVerticalSolidList"/>
    <dgm:cxn modelId="{6493C66F-F8D1-4AF5-B04A-58836F8E7413}" type="presParOf" srcId="{1AEF3480-146A-4296-924A-CF3398136E64}" destId="{DB4D7990-A996-4786-911D-A6E58C2D9568}" srcOrd="1" destOrd="0" presId="urn:microsoft.com/office/officeart/2018/2/layout/IconVerticalSolidList"/>
    <dgm:cxn modelId="{756EFD1B-5261-4B68-83A4-B96317874308}" type="presParOf" srcId="{1AEF3480-146A-4296-924A-CF3398136E64}" destId="{B10A78AC-A4EC-40B1-8803-FF8ED60DF665}" srcOrd="2" destOrd="0" presId="urn:microsoft.com/office/officeart/2018/2/layout/IconVerticalSolidList"/>
    <dgm:cxn modelId="{119F3E47-5B0B-4E94-9D73-FB6AD2FE0B46}" type="presParOf" srcId="{1AEF3480-146A-4296-924A-CF3398136E64}" destId="{800E7982-F012-450B-BAEE-B9BA7794FB9D}" srcOrd="3" destOrd="0" presId="urn:microsoft.com/office/officeart/2018/2/layout/IconVerticalSolidList"/>
    <dgm:cxn modelId="{6855DD13-0859-441B-A11C-22D89FAF3882}" type="presParOf" srcId="{71AFF77A-1BDA-40FB-B8AD-B23A5EA0CC07}" destId="{BA167376-E172-4F58-BF73-C4D2D177D8AF}" srcOrd="7" destOrd="0" presId="urn:microsoft.com/office/officeart/2018/2/layout/IconVerticalSolidList"/>
    <dgm:cxn modelId="{2CAB4368-CAE2-40AA-A294-1EEF754D5104}" type="presParOf" srcId="{71AFF77A-1BDA-40FB-B8AD-B23A5EA0CC07}" destId="{4F20AF66-CBD3-476D-93A8-B7C5BA2B96BE}" srcOrd="8" destOrd="0" presId="urn:microsoft.com/office/officeart/2018/2/layout/IconVerticalSolidList"/>
    <dgm:cxn modelId="{375C9A5D-C47F-4E69-AD3C-A6486A892DA5}" type="presParOf" srcId="{4F20AF66-CBD3-476D-93A8-B7C5BA2B96BE}" destId="{EFF7E655-BD8C-4C0E-B448-5A893EF37C52}" srcOrd="0" destOrd="0" presId="urn:microsoft.com/office/officeart/2018/2/layout/IconVerticalSolidList"/>
    <dgm:cxn modelId="{F0B7618D-3E67-4FAC-90BF-E852A01FDA06}" type="presParOf" srcId="{4F20AF66-CBD3-476D-93A8-B7C5BA2B96BE}" destId="{12BA89A0-DC89-4758-9BF7-2EB44C5C4456}" srcOrd="1" destOrd="0" presId="urn:microsoft.com/office/officeart/2018/2/layout/IconVerticalSolidList"/>
    <dgm:cxn modelId="{9B6ADE48-3147-47AB-9990-5C140ECA3A75}" type="presParOf" srcId="{4F20AF66-CBD3-476D-93A8-B7C5BA2B96BE}" destId="{72AB1CC4-CF70-4FC7-B229-6AA0D9211E6A}" srcOrd="2" destOrd="0" presId="urn:microsoft.com/office/officeart/2018/2/layout/IconVerticalSolidList"/>
    <dgm:cxn modelId="{610DAB3F-7B17-4FC4-8397-9B4A8FF53D34}" type="presParOf" srcId="{4F20AF66-CBD3-476D-93A8-B7C5BA2B96BE}" destId="{CF2D176D-A28A-4B0F-A5E4-83654D382EF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8B41D3-115A-47C9-8F76-A2C72C7A3645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3668965-31A5-4B3C-8346-D2D4ABB336B1}">
      <dgm:prSet/>
      <dgm:spPr/>
      <dgm:t>
        <a:bodyPr/>
        <a:lstStyle/>
        <a:p>
          <a:pPr>
            <a:defRPr cap="all"/>
          </a:pPr>
          <a:r>
            <a:rPr lang="fr-FR" b="1" dirty="0"/>
            <a:t>Qu’est-ce qui m’a été utile pour préparer ce comité ?</a:t>
          </a:r>
          <a:endParaRPr lang="en-US" b="1" dirty="0"/>
        </a:p>
      </dgm:t>
    </dgm:pt>
    <dgm:pt modelId="{106DB5CA-4094-46A8-B1AA-F3EC7AFD37A1}" type="parTrans" cxnId="{214701A9-4A91-45B8-BEE3-921CE3E67FE8}">
      <dgm:prSet/>
      <dgm:spPr/>
      <dgm:t>
        <a:bodyPr/>
        <a:lstStyle/>
        <a:p>
          <a:endParaRPr lang="en-US"/>
        </a:p>
      </dgm:t>
    </dgm:pt>
    <dgm:pt modelId="{6A6D3E7A-983C-4AD0-86C8-761D15AAEAA8}" type="sibTrans" cxnId="{214701A9-4A91-45B8-BEE3-921CE3E67FE8}">
      <dgm:prSet/>
      <dgm:spPr/>
      <dgm:t>
        <a:bodyPr/>
        <a:lstStyle/>
        <a:p>
          <a:endParaRPr lang="en-US"/>
        </a:p>
      </dgm:t>
    </dgm:pt>
    <dgm:pt modelId="{AECB33F5-3B15-436B-BD26-3905A0A014AE}">
      <dgm:prSet/>
      <dgm:spPr/>
      <dgm:t>
        <a:bodyPr/>
        <a:lstStyle/>
        <a:p>
          <a:pPr>
            <a:defRPr cap="all"/>
          </a:pPr>
          <a:r>
            <a:rPr lang="fr-FR" dirty="0"/>
            <a:t>Les formations et séminaires.</a:t>
          </a:r>
          <a:endParaRPr lang="en-US" dirty="0"/>
        </a:p>
      </dgm:t>
    </dgm:pt>
    <dgm:pt modelId="{B1DD284E-F823-4D36-923C-BCEB9E493F17}" type="parTrans" cxnId="{3720C1A5-324E-480F-89B3-E7415A9ECBC9}">
      <dgm:prSet/>
      <dgm:spPr/>
      <dgm:t>
        <a:bodyPr/>
        <a:lstStyle/>
        <a:p>
          <a:endParaRPr lang="en-US"/>
        </a:p>
      </dgm:t>
    </dgm:pt>
    <dgm:pt modelId="{8540ADA5-2EB7-4FF3-91EE-2C0791BF2C43}" type="sibTrans" cxnId="{3720C1A5-324E-480F-89B3-E7415A9ECBC9}">
      <dgm:prSet/>
      <dgm:spPr/>
      <dgm:t>
        <a:bodyPr/>
        <a:lstStyle/>
        <a:p>
          <a:endParaRPr lang="en-US"/>
        </a:p>
      </dgm:t>
    </dgm:pt>
    <dgm:pt modelId="{F15BCF80-F778-4254-830A-2B99AA9196B6}">
      <dgm:prSet/>
      <dgm:spPr/>
      <dgm:t>
        <a:bodyPr/>
        <a:lstStyle/>
        <a:p>
          <a:pPr>
            <a:defRPr cap="all"/>
          </a:pPr>
          <a:r>
            <a:rPr lang="fr-FR" dirty="0"/>
            <a:t>L’enseignement.</a:t>
          </a:r>
          <a:endParaRPr lang="en-US" dirty="0"/>
        </a:p>
      </dgm:t>
    </dgm:pt>
    <dgm:pt modelId="{6CB17ADF-082E-4A0C-ABEA-555B88646102}" type="parTrans" cxnId="{1080C98A-D6AD-47FC-AE42-D1BBBAA1A1CB}">
      <dgm:prSet/>
      <dgm:spPr/>
      <dgm:t>
        <a:bodyPr/>
        <a:lstStyle/>
        <a:p>
          <a:endParaRPr lang="en-US"/>
        </a:p>
      </dgm:t>
    </dgm:pt>
    <dgm:pt modelId="{6D0775DF-6F2B-4C11-A37C-6DEDCC9B8498}" type="sibTrans" cxnId="{1080C98A-D6AD-47FC-AE42-D1BBBAA1A1CB}">
      <dgm:prSet/>
      <dgm:spPr/>
      <dgm:t>
        <a:bodyPr/>
        <a:lstStyle/>
        <a:p>
          <a:endParaRPr lang="en-US"/>
        </a:p>
      </dgm:t>
    </dgm:pt>
    <dgm:pt modelId="{CB3C430C-84B5-42CA-B6B0-D49980C4548A}">
      <dgm:prSet/>
      <dgm:spPr/>
      <dgm:t>
        <a:bodyPr/>
        <a:lstStyle/>
        <a:p>
          <a:pPr>
            <a:defRPr cap="all"/>
          </a:pPr>
          <a:r>
            <a:rPr lang="fr-FR" dirty="0"/>
            <a:t>Autonomie, solitude et prise de risque.</a:t>
          </a:r>
          <a:endParaRPr lang="en-US" dirty="0"/>
        </a:p>
      </dgm:t>
    </dgm:pt>
    <dgm:pt modelId="{C4F706CF-4B77-4604-BBF4-647CBD23EA94}" type="parTrans" cxnId="{344C0840-1CE7-40B5-AD5D-D1432F8242E0}">
      <dgm:prSet/>
      <dgm:spPr/>
      <dgm:t>
        <a:bodyPr/>
        <a:lstStyle/>
        <a:p>
          <a:endParaRPr lang="en-US"/>
        </a:p>
      </dgm:t>
    </dgm:pt>
    <dgm:pt modelId="{7B0876E7-C234-4365-BB6C-C99CA3A46E2B}" type="sibTrans" cxnId="{344C0840-1CE7-40B5-AD5D-D1432F8242E0}">
      <dgm:prSet/>
      <dgm:spPr/>
      <dgm:t>
        <a:bodyPr/>
        <a:lstStyle/>
        <a:p>
          <a:endParaRPr lang="en-US"/>
        </a:p>
      </dgm:t>
    </dgm:pt>
    <dgm:pt modelId="{EF4E1193-5D68-424F-BD0E-06C372E2CE53}" type="pres">
      <dgm:prSet presAssocID="{318B41D3-115A-47C9-8F76-A2C72C7A3645}" presName="root" presStyleCnt="0">
        <dgm:presLayoutVars>
          <dgm:dir/>
          <dgm:resizeHandles val="exact"/>
        </dgm:presLayoutVars>
      </dgm:prSet>
      <dgm:spPr/>
    </dgm:pt>
    <dgm:pt modelId="{3215DEE1-9041-474A-BD87-E71F1CCF3DD6}" type="pres">
      <dgm:prSet presAssocID="{83668965-31A5-4B3C-8346-D2D4ABB336B1}" presName="compNode" presStyleCnt="0"/>
      <dgm:spPr/>
    </dgm:pt>
    <dgm:pt modelId="{49D8617C-F125-4B6F-9839-7E63CB66562D}" type="pres">
      <dgm:prSet presAssocID="{83668965-31A5-4B3C-8346-D2D4ABB336B1}" presName="iconBgRect" presStyleLbl="bgShp" presStyleIdx="0" presStyleCnt="4" custLinFactNeighborX="96035" custLinFactNeighborY="-2110"/>
      <dgm:spPr/>
    </dgm:pt>
    <dgm:pt modelId="{3D75AA06-7E7B-41D4-9DD0-F2A92A2CC48A}" type="pres">
      <dgm:prSet presAssocID="{83668965-31A5-4B3C-8346-D2D4ABB336B1}" presName="iconRect" presStyleLbl="node1" presStyleIdx="0" presStyleCnt="4" custLinFactX="67857" custLinFactNeighborX="100000" custLinFactNeighborY="-1007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96B63085-692C-44B9-A646-00353DFE8861}" type="pres">
      <dgm:prSet presAssocID="{83668965-31A5-4B3C-8346-D2D4ABB336B1}" presName="spaceRect" presStyleCnt="0"/>
      <dgm:spPr/>
    </dgm:pt>
    <dgm:pt modelId="{E1763DA3-B9C6-441F-BE27-DDE1512026A3}" type="pres">
      <dgm:prSet presAssocID="{83668965-31A5-4B3C-8346-D2D4ABB336B1}" presName="textRect" presStyleLbl="revTx" presStyleIdx="0" presStyleCnt="4" custLinFactNeighborX="62851" custLinFactNeighborY="-60684">
        <dgm:presLayoutVars>
          <dgm:chMax val="1"/>
          <dgm:chPref val="1"/>
        </dgm:presLayoutVars>
      </dgm:prSet>
      <dgm:spPr/>
    </dgm:pt>
    <dgm:pt modelId="{90D07D35-F711-4C14-8852-03FC300AC323}" type="pres">
      <dgm:prSet presAssocID="{6A6D3E7A-983C-4AD0-86C8-761D15AAEAA8}" presName="sibTrans" presStyleCnt="0"/>
      <dgm:spPr/>
    </dgm:pt>
    <dgm:pt modelId="{E0744AEE-8DF0-4C84-B103-52BE5F0C39CC}" type="pres">
      <dgm:prSet presAssocID="{AECB33F5-3B15-436B-BD26-3905A0A014AE}" presName="compNode" presStyleCnt="0"/>
      <dgm:spPr/>
    </dgm:pt>
    <dgm:pt modelId="{12C31E15-FB8C-4E54-BCF2-ACC25179DF69}" type="pres">
      <dgm:prSet presAssocID="{AECB33F5-3B15-436B-BD26-3905A0A014AE}" presName="iconBgRect" presStyleLbl="bgShp" presStyleIdx="1" presStyleCnt="4" custLinFactX="-3497" custLinFactY="72672" custLinFactNeighborX="-100000" custLinFactNeighborY="100000"/>
      <dgm:spPr/>
    </dgm:pt>
    <dgm:pt modelId="{1FF914A4-2856-4660-B2F5-415D61AD6A36}" type="pres">
      <dgm:prSet presAssocID="{AECB33F5-3B15-436B-BD26-3905A0A014AE}" presName="iconRect" presStyleLbl="node1" presStyleIdx="1" presStyleCnt="4" custLinFactX="-87214" custLinFactY="104361" custLinFactNeighborX="-100000" custLinFactNeighborY="2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eball Hat"/>
        </a:ext>
      </dgm:extLst>
    </dgm:pt>
    <dgm:pt modelId="{46CE52E0-60EC-4DE9-BA85-439C1C1CA12E}" type="pres">
      <dgm:prSet presAssocID="{AECB33F5-3B15-436B-BD26-3905A0A014AE}" presName="spaceRect" presStyleCnt="0"/>
      <dgm:spPr/>
    </dgm:pt>
    <dgm:pt modelId="{E11F7D16-B6FC-4172-82E6-61F2C5344CB4}" type="pres">
      <dgm:prSet presAssocID="{AECB33F5-3B15-436B-BD26-3905A0A014AE}" presName="textRect" presStyleLbl="revTx" presStyleIdx="1" presStyleCnt="4" custLinFactY="106648" custLinFactNeighborX="-63787" custLinFactNeighborY="200000">
        <dgm:presLayoutVars>
          <dgm:chMax val="1"/>
          <dgm:chPref val="1"/>
        </dgm:presLayoutVars>
      </dgm:prSet>
      <dgm:spPr/>
    </dgm:pt>
    <dgm:pt modelId="{1A36395B-6468-4F85-814E-4AFA72A00399}" type="pres">
      <dgm:prSet presAssocID="{8540ADA5-2EB7-4FF3-91EE-2C0791BF2C43}" presName="sibTrans" presStyleCnt="0"/>
      <dgm:spPr/>
    </dgm:pt>
    <dgm:pt modelId="{56A08054-0642-48B9-992A-82DFF8A051F2}" type="pres">
      <dgm:prSet presAssocID="{F15BCF80-F778-4254-830A-2B99AA9196B6}" presName="compNode" presStyleCnt="0"/>
      <dgm:spPr/>
    </dgm:pt>
    <dgm:pt modelId="{30BC05FE-E4B8-47B9-8FC4-D95F4E04A5A1}" type="pres">
      <dgm:prSet presAssocID="{F15BCF80-F778-4254-830A-2B99AA9196B6}" presName="iconBgRect" presStyleLbl="bgShp" presStyleIdx="2" presStyleCnt="4" custLinFactNeighborX="-65283" custLinFactNeighborY="-98126"/>
      <dgm:spPr/>
    </dgm:pt>
    <dgm:pt modelId="{A95E0E81-9DEC-4BB3-977F-80357773E50D}" type="pres">
      <dgm:prSet presAssocID="{F15BCF80-F778-4254-830A-2B99AA9196B6}" presName="iconRect" presStyleLbl="node1" presStyleIdx="2" presStyleCnt="4" custLinFactX="-13779" custLinFactY="-71020" custLinFactNeighborX="-100000" custLinFactNeighborY="-1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77F38604-1C01-401B-92D3-43B2698CF0D4}" type="pres">
      <dgm:prSet presAssocID="{F15BCF80-F778-4254-830A-2B99AA9196B6}" presName="spaceRect" presStyleCnt="0"/>
      <dgm:spPr/>
    </dgm:pt>
    <dgm:pt modelId="{361FAA3D-4484-4A0B-AB54-54FAA255D00B}" type="pres">
      <dgm:prSet presAssocID="{F15BCF80-F778-4254-830A-2B99AA9196B6}" presName="textRect" presStyleLbl="revTx" presStyleIdx="2" presStyleCnt="4" custLinFactY="-100000" custLinFactNeighborX="-27563" custLinFactNeighborY="-144622">
        <dgm:presLayoutVars>
          <dgm:chMax val="1"/>
          <dgm:chPref val="1"/>
        </dgm:presLayoutVars>
      </dgm:prSet>
      <dgm:spPr/>
    </dgm:pt>
    <dgm:pt modelId="{9395C9C7-1A94-440D-B1EC-8EDE5E02B1C0}" type="pres">
      <dgm:prSet presAssocID="{6D0775DF-6F2B-4C11-A37C-6DEDCC9B8498}" presName="sibTrans" presStyleCnt="0"/>
      <dgm:spPr/>
    </dgm:pt>
    <dgm:pt modelId="{2D58E666-2E8E-481D-A414-FA5808C20E65}" type="pres">
      <dgm:prSet presAssocID="{CB3C430C-84B5-42CA-B6B0-D49980C4548A}" presName="compNode" presStyleCnt="0"/>
      <dgm:spPr/>
    </dgm:pt>
    <dgm:pt modelId="{B6790F71-DFCB-4994-91A7-A9D307C2902E}" type="pres">
      <dgm:prSet presAssocID="{CB3C430C-84B5-42CA-B6B0-D49980C4548A}" presName="iconBgRect" presStyleLbl="bgShp" presStyleIdx="3" presStyleCnt="4" custLinFactNeighborX="62206" custLinFactNeighborY="-98126"/>
      <dgm:spPr/>
    </dgm:pt>
    <dgm:pt modelId="{4160C5B0-94DF-41AF-A96F-2D5B06B1ED37}" type="pres">
      <dgm:prSet presAssocID="{CB3C430C-84B5-42CA-B6B0-D49980C4548A}" presName="iconRect" presStyleLbl="node1" presStyleIdx="3" presStyleCnt="4" custLinFactX="8416" custLinFactY="-71020" custLinFactNeighborX="100000" custLinFactNeighborY="-10000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F8C124BD-A625-43CA-907F-135016EFF005}" type="pres">
      <dgm:prSet presAssocID="{CB3C430C-84B5-42CA-B6B0-D49980C4548A}" presName="spaceRect" presStyleCnt="0"/>
      <dgm:spPr/>
    </dgm:pt>
    <dgm:pt modelId="{7280E42E-CD69-44E9-98A3-C890C338BFB8}" type="pres">
      <dgm:prSet presAssocID="{CB3C430C-84B5-42CA-B6B0-D49980C4548A}" presName="textRect" presStyleLbl="revTx" presStyleIdx="3" presStyleCnt="4" custLinFactY="-100000" custLinFactNeighborX="27564" custLinFactNeighborY="-159253">
        <dgm:presLayoutVars>
          <dgm:chMax val="1"/>
          <dgm:chPref val="1"/>
        </dgm:presLayoutVars>
      </dgm:prSet>
      <dgm:spPr/>
    </dgm:pt>
  </dgm:ptLst>
  <dgm:cxnLst>
    <dgm:cxn modelId="{2A693B04-8426-4B03-AE6E-13879679A980}" type="presOf" srcId="{83668965-31A5-4B3C-8346-D2D4ABB336B1}" destId="{E1763DA3-B9C6-441F-BE27-DDE1512026A3}" srcOrd="0" destOrd="0" presId="urn:microsoft.com/office/officeart/2018/5/layout/IconCircleLabelList"/>
    <dgm:cxn modelId="{0F52B033-5C2F-48A8-9CE2-84E0F484A561}" type="presOf" srcId="{F15BCF80-F778-4254-830A-2B99AA9196B6}" destId="{361FAA3D-4484-4A0B-AB54-54FAA255D00B}" srcOrd="0" destOrd="0" presId="urn:microsoft.com/office/officeart/2018/5/layout/IconCircleLabelList"/>
    <dgm:cxn modelId="{1F1C8D3F-B457-4535-A1DE-A951154B947A}" type="presOf" srcId="{318B41D3-115A-47C9-8F76-A2C72C7A3645}" destId="{EF4E1193-5D68-424F-BD0E-06C372E2CE53}" srcOrd="0" destOrd="0" presId="urn:microsoft.com/office/officeart/2018/5/layout/IconCircleLabelList"/>
    <dgm:cxn modelId="{344C0840-1CE7-40B5-AD5D-D1432F8242E0}" srcId="{318B41D3-115A-47C9-8F76-A2C72C7A3645}" destId="{CB3C430C-84B5-42CA-B6B0-D49980C4548A}" srcOrd="3" destOrd="0" parTransId="{C4F706CF-4B77-4604-BBF4-647CBD23EA94}" sibTransId="{7B0876E7-C234-4365-BB6C-C99CA3A46E2B}"/>
    <dgm:cxn modelId="{93830C6A-B78C-4BFC-A74C-2B68E31E4F10}" type="presOf" srcId="{AECB33F5-3B15-436B-BD26-3905A0A014AE}" destId="{E11F7D16-B6FC-4172-82E6-61F2C5344CB4}" srcOrd="0" destOrd="0" presId="urn:microsoft.com/office/officeart/2018/5/layout/IconCircleLabelList"/>
    <dgm:cxn modelId="{1080C98A-D6AD-47FC-AE42-D1BBBAA1A1CB}" srcId="{318B41D3-115A-47C9-8F76-A2C72C7A3645}" destId="{F15BCF80-F778-4254-830A-2B99AA9196B6}" srcOrd="2" destOrd="0" parTransId="{6CB17ADF-082E-4A0C-ABEA-555B88646102}" sibTransId="{6D0775DF-6F2B-4C11-A37C-6DEDCC9B8498}"/>
    <dgm:cxn modelId="{3720C1A5-324E-480F-89B3-E7415A9ECBC9}" srcId="{318B41D3-115A-47C9-8F76-A2C72C7A3645}" destId="{AECB33F5-3B15-436B-BD26-3905A0A014AE}" srcOrd="1" destOrd="0" parTransId="{B1DD284E-F823-4D36-923C-BCEB9E493F17}" sibTransId="{8540ADA5-2EB7-4FF3-91EE-2C0791BF2C43}"/>
    <dgm:cxn modelId="{214701A9-4A91-45B8-BEE3-921CE3E67FE8}" srcId="{318B41D3-115A-47C9-8F76-A2C72C7A3645}" destId="{83668965-31A5-4B3C-8346-D2D4ABB336B1}" srcOrd="0" destOrd="0" parTransId="{106DB5CA-4094-46A8-B1AA-F3EC7AFD37A1}" sibTransId="{6A6D3E7A-983C-4AD0-86C8-761D15AAEAA8}"/>
    <dgm:cxn modelId="{59DF05B2-F52C-444E-9D27-0B7F46277057}" type="presOf" srcId="{CB3C430C-84B5-42CA-B6B0-D49980C4548A}" destId="{7280E42E-CD69-44E9-98A3-C890C338BFB8}" srcOrd="0" destOrd="0" presId="urn:microsoft.com/office/officeart/2018/5/layout/IconCircleLabelList"/>
    <dgm:cxn modelId="{2AF50444-4FC3-4653-A7D2-69666EE9D344}" type="presParOf" srcId="{EF4E1193-5D68-424F-BD0E-06C372E2CE53}" destId="{3215DEE1-9041-474A-BD87-E71F1CCF3DD6}" srcOrd="0" destOrd="0" presId="urn:microsoft.com/office/officeart/2018/5/layout/IconCircleLabelList"/>
    <dgm:cxn modelId="{B90405EF-41D0-4FB5-BFFB-50C89B0A200C}" type="presParOf" srcId="{3215DEE1-9041-474A-BD87-E71F1CCF3DD6}" destId="{49D8617C-F125-4B6F-9839-7E63CB66562D}" srcOrd="0" destOrd="0" presId="urn:microsoft.com/office/officeart/2018/5/layout/IconCircleLabelList"/>
    <dgm:cxn modelId="{BCD13300-CB23-4780-BBBE-084332B7A933}" type="presParOf" srcId="{3215DEE1-9041-474A-BD87-E71F1CCF3DD6}" destId="{3D75AA06-7E7B-41D4-9DD0-F2A92A2CC48A}" srcOrd="1" destOrd="0" presId="urn:microsoft.com/office/officeart/2018/5/layout/IconCircleLabelList"/>
    <dgm:cxn modelId="{C75A3974-8F8F-46EF-920C-38946E4165E8}" type="presParOf" srcId="{3215DEE1-9041-474A-BD87-E71F1CCF3DD6}" destId="{96B63085-692C-44B9-A646-00353DFE8861}" srcOrd="2" destOrd="0" presId="urn:microsoft.com/office/officeart/2018/5/layout/IconCircleLabelList"/>
    <dgm:cxn modelId="{7DCC3E2B-A695-410B-A75C-E211D23FAC08}" type="presParOf" srcId="{3215DEE1-9041-474A-BD87-E71F1CCF3DD6}" destId="{E1763DA3-B9C6-441F-BE27-DDE1512026A3}" srcOrd="3" destOrd="0" presId="urn:microsoft.com/office/officeart/2018/5/layout/IconCircleLabelList"/>
    <dgm:cxn modelId="{CD3CB2AE-BD20-4755-B78B-827EDD2A374E}" type="presParOf" srcId="{EF4E1193-5D68-424F-BD0E-06C372E2CE53}" destId="{90D07D35-F711-4C14-8852-03FC300AC323}" srcOrd="1" destOrd="0" presId="urn:microsoft.com/office/officeart/2018/5/layout/IconCircleLabelList"/>
    <dgm:cxn modelId="{CFFD0F0A-269D-4C53-A4A0-57CC125D7363}" type="presParOf" srcId="{EF4E1193-5D68-424F-BD0E-06C372E2CE53}" destId="{E0744AEE-8DF0-4C84-B103-52BE5F0C39CC}" srcOrd="2" destOrd="0" presId="urn:microsoft.com/office/officeart/2018/5/layout/IconCircleLabelList"/>
    <dgm:cxn modelId="{BF8E8B43-E089-49BF-9C42-0F5526CAE2ED}" type="presParOf" srcId="{E0744AEE-8DF0-4C84-B103-52BE5F0C39CC}" destId="{12C31E15-FB8C-4E54-BCF2-ACC25179DF69}" srcOrd="0" destOrd="0" presId="urn:microsoft.com/office/officeart/2018/5/layout/IconCircleLabelList"/>
    <dgm:cxn modelId="{55FF3034-2AA6-42BB-AB37-CE52EBC9C037}" type="presParOf" srcId="{E0744AEE-8DF0-4C84-B103-52BE5F0C39CC}" destId="{1FF914A4-2856-4660-B2F5-415D61AD6A36}" srcOrd="1" destOrd="0" presId="urn:microsoft.com/office/officeart/2018/5/layout/IconCircleLabelList"/>
    <dgm:cxn modelId="{D25F9CAB-4100-4B5D-A25B-2B783B8D46BA}" type="presParOf" srcId="{E0744AEE-8DF0-4C84-B103-52BE5F0C39CC}" destId="{46CE52E0-60EC-4DE9-BA85-439C1C1CA12E}" srcOrd="2" destOrd="0" presId="urn:microsoft.com/office/officeart/2018/5/layout/IconCircleLabelList"/>
    <dgm:cxn modelId="{B7C9A9C6-AB04-4A94-A539-95E16A472246}" type="presParOf" srcId="{E0744AEE-8DF0-4C84-B103-52BE5F0C39CC}" destId="{E11F7D16-B6FC-4172-82E6-61F2C5344CB4}" srcOrd="3" destOrd="0" presId="urn:microsoft.com/office/officeart/2018/5/layout/IconCircleLabelList"/>
    <dgm:cxn modelId="{94AD3801-1341-4B6D-8260-06EB9E26CEEB}" type="presParOf" srcId="{EF4E1193-5D68-424F-BD0E-06C372E2CE53}" destId="{1A36395B-6468-4F85-814E-4AFA72A00399}" srcOrd="3" destOrd="0" presId="urn:microsoft.com/office/officeart/2018/5/layout/IconCircleLabelList"/>
    <dgm:cxn modelId="{104232E4-35D9-4119-87A7-39293CBEFC7A}" type="presParOf" srcId="{EF4E1193-5D68-424F-BD0E-06C372E2CE53}" destId="{56A08054-0642-48B9-992A-82DFF8A051F2}" srcOrd="4" destOrd="0" presId="urn:microsoft.com/office/officeart/2018/5/layout/IconCircleLabelList"/>
    <dgm:cxn modelId="{E4608F2C-AADF-4AC5-8A91-D90235F23BAA}" type="presParOf" srcId="{56A08054-0642-48B9-992A-82DFF8A051F2}" destId="{30BC05FE-E4B8-47B9-8FC4-D95F4E04A5A1}" srcOrd="0" destOrd="0" presId="urn:microsoft.com/office/officeart/2018/5/layout/IconCircleLabelList"/>
    <dgm:cxn modelId="{81B224EA-43A9-4347-A404-A7B1C0E218DA}" type="presParOf" srcId="{56A08054-0642-48B9-992A-82DFF8A051F2}" destId="{A95E0E81-9DEC-4BB3-977F-80357773E50D}" srcOrd="1" destOrd="0" presId="urn:microsoft.com/office/officeart/2018/5/layout/IconCircleLabelList"/>
    <dgm:cxn modelId="{60651BD5-9DFD-4D2A-85A0-095F49C19F88}" type="presParOf" srcId="{56A08054-0642-48B9-992A-82DFF8A051F2}" destId="{77F38604-1C01-401B-92D3-43B2698CF0D4}" srcOrd="2" destOrd="0" presId="urn:microsoft.com/office/officeart/2018/5/layout/IconCircleLabelList"/>
    <dgm:cxn modelId="{409FD8C5-DE75-4682-86C9-1BE84B0D459E}" type="presParOf" srcId="{56A08054-0642-48B9-992A-82DFF8A051F2}" destId="{361FAA3D-4484-4A0B-AB54-54FAA255D00B}" srcOrd="3" destOrd="0" presId="urn:microsoft.com/office/officeart/2018/5/layout/IconCircleLabelList"/>
    <dgm:cxn modelId="{D1B232E8-F81A-453D-9DC9-2D7C62216AA0}" type="presParOf" srcId="{EF4E1193-5D68-424F-BD0E-06C372E2CE53}" destId="{9395C9C7-1A94-440D-B1EC-8EDE5E02B1C0}" srcOrd="5" destOrd="0" presId="urn:microsoft.com/office/officeart/2018/5/layout/IconCircleLabelList"/>
    <dgm:cxn modelId="{6CAE2116-2BBA-4A74-ACD6-6F928E573AED}" type="presParOf" srcId="{EF4E1193-5D68-424F-BD0E-06C372E2CE53}" destId="{2D58E666-2E8E-481D-A414-FA5808C20E65}" srcOrd="6" destOrd="0" presId="urn:microsoft.com/office/officeart/2018/5/layout/IconCircleLabelList"/>
    <dgm:cxn modelId="{0FB0419A-12F8-4C3A-9BD1-3064E042B872}" type="presParOf" srcId="{2D58E666-2E8E-481D-A414-FA5808C20E65}" destId="{B6790F71-DFCB-4994-91A7-A9D307C2902E}" srcOrd="0" destOrd="0" presId="urn:microsoft.com/office/officeart/2018/5/layout/IconCircleLabelList"/>
    <dgm:cxn modelId="{49D1E1C3-DA17-4FC0-8271-0BC4BCBBC015}" type="presParOf" srcId="{2D58E666-2E8E-481D-A414-FA5808C20E65}" destId="{4160C5B0-94DF-41AF-A96F-2D5B06B1ED37}" srcOrd="1" destOrd="0" presId="urn:microsoft.com/office/officeart/2018/5/layout/IconCircleLabelList"/>
    <dgm:cxn modelId="{946E1DD1-61F8-41D0-9C0D-6CBCFEF83BDF}" type="presParOf" srcId="{2D58E666-2E8E-481D-A414-FA5808C20E65}" destId="{F8C124BD-A625-43CA-907F-135016EFF005}" srcOrd="2" destOrd="0" presId="urn:microsoft.com/office/officeart/2018/5/layout/IconCircleLabelList"/>
    <dgm:cxn modelId="{D2D02021-EF5C-42F4-99A7-78BE7E74EE44}" type="presParOf" srcId="{2D58E666-2E8E-481D-A414-FA5808C20E65}" destId="{7280E42E-CD69-44E9-98A3-C890C338BFB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7E17C0-54CE-4E87-8C44-CD4B3A97E6F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2BD2EE2-3BF9-4634-96E1-FE5985943C76}">
      <dgm:prSet/>
      <dgm:spPr/>
      <dgm:t>
        <a:bodyPr/>
        <a:lstStyle/>
        <a:p>
          <a:r>
            <a:rPr lang="fr-FR"/>
            <a:t>Avoir un point de vue extérieur sur son travail.</a:t>
          </a:r>
          <a:endParaRPr lang="en-US"/>
        </a:p>
      </dgm:t>
    </dgm:pt>
    <dgm:pt modelId="{169304C9-7D76-4FA9-8850-9672A83222EA}" type="parTrans" cxnId="{4E04BA44-8CE6-4DD7-9464-0FF7743F720C}">
      <dgm:prSet/>
      <dgm:spPr/>
      <dgm:t>
        <a:bodyPr/>
        <a:lstStyle/>
        <a:p>
          <a:endParaRPr lang="en-US"/>
        </a:p>
      </dgm:t>
    </dgm:pt>
    <dgm:pt modelId="{E1B8DDDB-CBDE-4ED8-9D61-1E071B501670}" type="sibTrans" cxnId="{4E04BA44-8CE6-4DD7-9464-0FF7743F720C}">
      <dgm:prSet/>
      <dgm:spPr/>
      <dgm:t>
        <a:bodyPr/>
        <a:lstStyle/>
        <a:p>
          <a:endParaRPr lang="en-US"/>
        </a:p>
      </dgm:t>
    </dgm:pt>
    <dgm:pt modelId="{DDD5904B-22F2-487F-A949-2B1D92E79996}">
      <dgm:prSet/>
      <dgm:spPr/>
      <dgm:t>
        <a:bodyPr/>
        <a:lstStyle/>
        <a:p>
          <a:r>
            <a:rPr lang="fr-FR"/>
            <a:t>Planifier son projet de thèse à long terme et à court terme.</a:t>
          </a:r>
          <a:endParaRPr lang="en-US"/>
        </a:p>
      </dgm:t>
    </dgm:pt>
    <dgm:pt modelId="{86A0ACB9-1224-47E6-ABA6-E2CA607F8B3B}" type="parTrans" cxnId="{B4F11871-CC8D-4315-BD5D-34CFAE5D3CE2}">
      <dgm:prSet/>
      <dgm:spPr/>
      <dgm:t>
        <a:bodyPr/>
        <a:lstStyle/>
        <a:p>
          <a:endParaRPr lang="en-US"/>
        </a:p>
      </dgm:t>
    </dgm:pt>
    <dgm:pt modelId="{11B20FD8-16D0-4F1C-A73E-C3AB1143CCB1}" type="sibTrans" cxnId="{B4F11871-CC8D-4315-BD5D-34CFAE5D3CE2}">
      <dgm:prSet/>
      <dgm:spPr/>
      <dgm:t>
        <a:bodyPr/>
        <a:lstStyle/>
        <a:p>
          <a:endParaRPr lang="en-US"/>
        </a:p>
      </dgm:t>
    </dgm:pt>
    <dgm:pt modelId="{7D1E1E1E-42F2-4661-A9B0-F20C225CE340}">
      <dgm:prSet/>
      <dgm:spPr/>
      <dgm:t>
        <a:bodyPr/>
        <a:lstStyle/>
        <a:p>
          <a:r>
            <a:rPr lang="fr-FR"/>
            <a:t>Savoir ce qui reste à travailler, à compléter. Permet de voir les zones d’ombre de son travail.</a:t>
          </a:r>
          <a:endParaRPr lang="en-US"/>
        </a:p>
      </dgm:t>
    </dgm:pt>
    <dgm:pt modelId="{31A6B496-4628-4726-9E30-2F270A053EF8}" type="parTrans" cxnId="{8E66D626-FD98-46A5-A3DF-06EB583B6F57}">
      <dgm:prSet/>
      <dgm:spPr/>
      <dgm:t>
        <a:bodyPr/>
        <a:lstStyle/>
        <a:p>
          <a:endParaRPr lang="en-US"/>
        </a:p>
      </dgm:t>
    </dgm:pt>
    <dgm:pt modelId="{B1CDBEA9-D98B-4962-9540-155E8B7A69DB}" type="sibTrans" cxnId="{8E66D626-FD98-46A5-A3DF-06EB583B6F57}">
      <dgm:prSet/>
      <dgm:spPr/>
      <dgm:t>
        <a:bodyPr/>
        <a:lstStyle/>
        <a:p>
          <a:endParaRPr lang="en-US"/>
        </a:p>
      </dgm:t>
    </dgm:pt>
    <dgm:pt modelId="{407FF272-87CF-4B7D-B7DF-213C4A0663E0}" type="pres">
      <dgm:prSet presAssocID="{037E17C0-54CE-4E87-8C44-CD4B3A97E6F9}" presName="linear" presStyleCnt="0">
        <dgm:presLayoutVars>
          <dgm:animLvl val="lvl"/>
          <dgm:resizeHandles val="exact"/>
        </dgm:presLayoutVars>
      </dgm:prSet>
      <dgm:spPr/>
    </dgm:pt>
    <dgm:pt modelId="{325A042A-5D0A-4837-806C-59FBD42F4826}" type="pres">
      <dgm:prSet presAssocID="{22BD2EE2-3BF9-4634-96E1-FE5985943C7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B5D64E9-B651-4E74-BBCB-16504508FE6B}" type="pres">
      <dgm:prSet presAssocID="{E1B8DDDB-CBDE-4ED8-9D61-1E071B501670}" presName="spacer" presStyleCnt="0"/>
      <dgm:spPr/>
    </dgm:pt>
    <dgm:pt modelId="{31CFD2FA-C0C9-4C5C-9E6F-BAF1D9403AA8}" type="pres">
      <dgm:prSet presAssocID="{DDD5904B-22F2-487F-A949-2B1D92E7999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5BB93F-AE73-4284-A556-10CFD925359F}" type="pres">
      <dgm:prSet presAssocID="{11B20FD8-16D0-4F1C-A73E-C3AB1143CCB1}" presName="spacer" presStyleCnt="0"/>
      <dgm:spPr/>
    </dgm:pt>
    <dgm:pt modelId="{C880DACB-48AF-454F-A4A9-244E3D089DDF}" type="pres">
      <dgm:prSet presAssocID="{7D1E1E1E-42F2-4661-A9B0-F20C225CE34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E66D626-FD98-46A5-A3DF-06EB583B6F57}" srcId="{037E17C0-54CE-4E87-8C44-CD4B3A97E6F9}" destId="{7D1E1E1E-42F2-4661-A9B0-F20C225CE340}" srcOrd="2" destOrd="0" parTransId="{31A6B496-4628-4726-9E30-2F270A053EF8}" sibTransId="{B1CDBEA9-D98B-4962-9540-155E8B7A69DB}"/>
    <dgm:cxn modelId="{4E04BA44-8CE6-4DD7-9464-0FF7743F720C}" srcId="{037E17C0-54CE-4E87-8C44-CD4B3A97E6F9}" destId="{22BD2EE2-3BF9-4634-96E1-FE5985943C76}" srcOrd="0" destOrd="0" parTransId="{169304C9-7D76-4FA9-8850-9672A83222EA}" sibTransId="{E1B8DDDB-CBDE-4ED8-9D61-1E071B501670}"/>
    <dgm:cxn modelId="{B4F11871-CC8D-4315-BD5D-34CFAE5D3CE2}" srcId="{037E17C0-54CE-4E87-8C44-CD4B3A97E6F9}" destId="{DDD5904B-22F2-487F-A949-2B1D92E79996}" srcOrd="1" destOrd="0" parTransId="{86A0ACB9-1224-47E6-ABA6-E2CA607F8B3B}" sibTransId="{11B20FD8-16D0-4F1C-A73E-C3AB1143CCB1}"/>
    <dgm:cxn modelId="{02D51F76-A62E-40BC-9E55-6880564C9E48}" type="presOf" srcId="{22BD2EE2-3BF9-4634-96E1-FE5985943C76}" destId="{325A042A-5D0A-4837-806C-59FBD42F4826}" srcOrd="0" destOrd="0" presId="urn:microsoft.com/office/officeart/2005/8/layout/vList2"/>
    <dgm:cxn modelId="{134EAB5A-271D-448A-A414-4C27696DC2C7}" type="presOf" srcId="{7D1E1E1E-42F2-4661-A9B0-F20C225CE340}" destId="{C880DACB-48AF-454F-A4A9-244E3D089DDF}" srcOrd="0" destOrd="0" presId="urn:microsoft.com/office/officeart/2005/8/layout/vList2"/>
    <dgm:cxn modelId="{9AECBDB6-CD86-4DE6-B184-EE1A727CDAE2}" type="presOf" srcId="{DDD5904B-22F2-487F-A949-2B1D92E79996}" destId="{31CFD2FA-C0C9-4C5C-9E6F-BAF1D9403AA8}" srcOrd="0" destOrd="0" presId="urn:microsoft.com/office/officeart/2005/8/layout/vList2"/>
    <dgm:cxn modelId="{EC1A0CDC-30BE-4E51-93F5-1200E714CA9E}" type="presOf" srcId="{037E17C0-54CE-4E87-8C44-CD4B3A97E6F9}" destId="{407FF272-87CF-4B7D-B7DF-213C4A0663E0}" srcOrd="0" destOrd="0" presId="urn:microsoft.com/office/officeart/2005/8/layout/vList2"/>
    <dgm:cxn modelId="{CB881806-00FB-4E66-B3DB-DF0726AA346B}" type="presParOf" srcId="{407FF272-87CF-4B7D-B7DF-213C4A0663E0}" destId="{325A042A-5D0A-4837-806C-59FBD42F4826}" srcOrd="0" destOrd="0" presId="urn:microsoft.com/office/officeart/2005/8/layout/vList2"/>
    <dgm:cxn modelId="{3BBD78EA-114C-45CB-AACE-4BF1A9EF1591}" type="presParOf" srcId="{407FF272-87CF-4B7D-B7DF-213C4A0663E0}" destId="{FB5D64E9-B651-4E74-BBCB-16504508FE6B}" srcOrd="1" destOrd="0" presId="urn:microsoft.com/office/officeart/2005/8/layout/vList2"/>
    <dgm:cxn modelId="{D15A14BC-EFA9-4BF6-89C6-356FD63354F9}" type="presParOf" srcId="{407FF272-87CF-4B7D-B7DF-213C4A0663E0}" destId="{31CFD2FA-C0C9-4C5C-9E6F-BAF1D9403AA8}" srcOrd="2" destOrd="0" presId="urn:microsoft.com/office/officeart/2005/8/layout/vList2"/>
    <dgm:cxn modelId="{613BEE1C-9916-4CEB-BD5C-FFE98B8B67D7}" type="presParOf" srcId="{407FF272-87CF-4B7D-B7DF-213C4A0663E0}" destId="{D85BB93F-AE73-4284-A556-10CFD925359F}" srcOrd="3" destOrd="0" presId="urn:microsoft.com/office/officeart/2005/8/layout/vList2"/>
    <dgm:cxn modelId="{6A6F048B-FC08-41A4-961E-C75DB7820B1F}" type="presParOf" srcId="{407FF272-87CF-4B7D-B7DF-213C4A0663E0}" destId="{C880DACB-48AF-454F-A4A9-244E3D089DD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2FFAAF-0895-4C9A-92DC-CAA803A0C86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721236C-9D39-46B5-96F9-3F57855B6B73}">
      <dgm:prSet/>
      <dgm:spPr/>
      <dgm:t>
        <a:bodyPr/>
        <a:lstStyle/>
        <a:p>
          <a:r>
            <a:rPr lang="fr-FR"/>
            <a:t>1 : Présentation de étapes de la thèse : Recherche bibliographique (cadrage conceptuel, définition de l’objet)</a:t>
          </a:r>
          <a:endParaRPr lang="en-US"/>
        </a:p>
      </dgm:t>
    </dgm:pt>
    <dgm:pt modelId="{80E85B3B-E294-4E05-88A2-8B1AB067896A}" type="parTrans" cxnId="{369BD983-F886-4B41-BD06-B98375007218}">
      <dgm:prSet/>
      <dgm:spPr/>
      <dgm:t>
        <a:bodyPr/>
        <a:lstStyle/>
        <a:p>
          <a:endParaRPr lang="en-US"/>
        </a:p>
      </dgm:t>
    </dgm:pt>
    <dgm:pt modelId="{BD8835C7-8850-477E-B876-88612BF64B10}" type="sibTrans" cxnId="{369BD983-F886-4B41-BD06-B98375007218}">
      <dgm:prSet/>
      <dgm:spPr/>
      <dgm:t>
        <a:bodyPr/>
        <a:lstStyle/>
        <a:p>
          <a:endParaRPr lang="en-US"/>
        </a:p>
      </dgm:t>
    </dgm:pt>
    <dgm:pt modelId="{8C85CD50-86B8-4F4F-B507-C47B04B5774A}">
      <dgm:prSet/>
      <dgm:spPr/>
      <dgm:t>
        <a:bodyPr/>
        <a:lstStyle/>
        <a:p>
          <a:r>
            <a:rPr lang="fr-FR"/>
            <a:t>2 : Recherche socio-historique et législative (cadrage contextuel, mise à distance de l’objet)</a:t>
          </a:r>
          <a:endParaRPr lang="en-US"/>
        </a:p>
      </dgm:t>
    </dgm:pt>
    <dgm:pt modelId="{EB911F08-F8AF-4D45-A9D3-E287A2639F1C}" type="parTrans" cxnId="{CED4575A-23D5-4CB0-B4E9-4E43161A42D7}">
      <dgm:prSet/>
      <dgm:spPr/>
      <dgm:t>
        <a:bodyPr/>
        <a:lstStyle/>
        <a:p>
          <a:endParaRPr lang="en-US"/>
        </a:p>
      </dgm:t>
    </dgm:pt>
    <dgm:pt modelId="{6A340478-DD83-4C74-9A87-0F8515F2CB8E}" type="sibTrans" cxnId="{CED4575A-23D5-4CB0-B4E9-4E43161A42D7}">
      <dgm:prSet/>
      <dgm:spPr/>
      <dgm:t>
        <a:bodyPr/>
        <a:lstStyle/>
        <a:p>
          <a:endParaRPr lang="en-US"/>
        </a:p>
      </dgm:t>
    </dgm:pt>
    <dgm:pt modelId="{58AAE63F-8583-4C81-BFDB-DB3A40179A12}">
      <dgm:prSet/>
      <dgm:spPr/>
      <dgm:t>
        <a:bodyPr/>
        <a:lstStyle/>
        <a:p>
          <a:r>
            <a:rPr lang="fr-FR"/>
            <a:t>3 : Méthodologie et construction du terrain</a:t>
          </a:r>
          <a:endParaRPr lang="en-US"/>
        </a:p>
      </dgm:t>
    </dgm:pt>
    <dgm:pt modelId="{1A74FDE6-8769-4E9C-AA88-D9B0B02EC44B}" type="parTrans" cxnId="{080CB703-56E9-4C7B-A6B9-FCFB95696D22}">
      <dgm:prSet/>
      <dgm:spPr/>
      <dgm:t>
        <a:bodyPr/>
        <a:lstStyle/>
        <a:p>
          <a:endParaRPr lang="en-US"/>
        </a:p>
      </dgm:t>
    </dgm:pt>
    <dgm:pt modelId="{29D8EE81-9C89-44E4-851F-096106863C3E}" type="sibTrans" cxnId="{080CB703-56E9-4C7B-A6B9-FCFB95696D22}">
      <dgm:prSet/>
      <dgm:spPr/>
      <dgm:t>
        <a:bodyPr/>
        <a:lstStyle/>
        <a:p>
          <a:endParaRPr lang="en-US"/>
        </a:p>
      </dgm:t>
    </dgm:pt>
    <dgm:pt modelId="{497C759F-BC1B-4091-9F05-AD6FD620C060}" type="pres">
      <dgm:prSet presAssocID="{4B2FFAAF-0895-4C9A-92DC-CAA803A0C86D}" presName="root" presStyleCnt="0">
        <dgm:presLayoutVars>
          <dgm:dir/>
          <dgm:resizeHandles val="exact"/>
        </dgm:presLayoutVars>
      </dgm:prSet>
      <dgm:spPr/>
    </dgm:pt>
    <dgm:pt modelId="{0751C769-042E-48B9-97F1-966E6DCDF731}" type="pres">
      <dgm:prSet presAssocID="{B721236C-9D39-46B5-96F9-3F57855B6B73}" presName="compNode" presStyleCnt="0"/>
      <dgm:spPr/>
    </dgm:pt>
    <dgm:pt modelId="{296D70E4-3103-4044-B712-32407C70D9A4}" type="pres">
      <dgm:prSet presAssocID="{B721236C-9D39-46B5-96F9-3F57855B6B73}" presName="bgRect" presStyleLbl="bgShp" presStyleIdx="0" presStyleCnt="3"/>
      <dgm:spPr/>
    </dgm:pt>
    <dgm:pt modelId="{F1D86889-D04A-4E6D-8487-BCA3346CB128}" type="pres">
      <dgm:prSet presAssocID="{B721236C-9D39-46B5-96F9-3F57855B6B7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F8A31AC5-EE5F-4355-BCFF-68217D4542EB}" type="pres">
      <dgm:prSet presAssocID="{B721236C-9D39-46B5-96F9-3F57855B6B73}" presName="spaceRect" presStyleCnt="0"/>
      <dgm:spPr/>
    </dgm:pt>
    <dgm:pt modelId="{237A246A-BB3E-4B4D-9E2C-0C779E7BC444}" type="pres">
      <dgm:prSet presAssocID="{B721236C-9D39-46B5-96F9-3F57855B6B73}" presName="parTx" presStyleLbl="revTx" presStyleIdx="0" presStyleCnt="3">
        <dgm:presLayoutVars>
          <dgm:chMax val="0"/>
          <dgm:chPref val="0"/>
        </dgm:presLayoutVars>
      </dgm:prSet>
      <dgm:spPr/>
    </dgm:pt>
    <dgm:pt modelId="{7A6359FD-B252-47BE-8F27-21F96BB6F8AD}" type="pres">
      <dgm:prSet presAssocID="{BD8835C7-8850-477E-B876-88612BF64B10}" presName="sibTrans" presStyleCnt="0"/>
      <dgm:spPr/>
    </dgm:pt>
    <dgm:pt modelId="{1693DD59-BA1B-4CAE-B2EB-43835138B159}" type="pres">
      <dgm:prSet presAssocID="{8C85CD50-86B8-4F4F-B507-C47B04B5774A}" presName="compNode" presStyleCnt="0"/>
      <dgm:spPr/>
    </dgm:pt>
    <dgm:pt modelId="{421B0ECF-59A4-4E01-965D-A435C827FA62}" type="pres">
      <dgm:prSet presAssocID="{8C85CD50-86B8-4F4F-B507-C47B04B5774A}" presName="bgRect" presStyleLbl="bgShp" presStyleIdx="1" presStyleCnt="3"/>
      <dgm:spPr/>
    </dgm:pt>
    <dgm:pt modelId="{98B6CA88-571C-46D0-8717-989886E653C5}" type="pres">
      <dgm:prSet presAssocID="{8C85CD50-86B8-4F4F-B507-C47B04B5774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2BB10A8-8BA8-4FEF-AC40-8D702F1DCB51}" type="pres">
      <dgm:prSet presAssocID="{8C85CD50-86B8-4F4F-B507-C47B04B5774A}" presName="spaceRect" presStyleCnt="0"/>
      <dgm:spPr/>
    </dgm:pt>
    <dgm:pt modelId="{DB6EF380-76CA-4FC1-B7C3-9AD0CC97909C}" type="pres">
      <dgm:prSet presAssocID="{8C85CD50-86B8-4F4F-B507-C47B04B5774A}" presName="parTx" presStyleLbl="revTx" presStyleIdx="1" presStyleCnt="3">
        <dgm:presLayoutVars>
          <dgm:chMax val="0"/>
          <dgm:chPref val="0"/>
        </dgm:presLayoutVars>
      </dgm:prSet>
      <dgm:spPr/>
    </dgm:pt>
    <dgm:pt modelId="{87A4C7B5-ABDB-48AD-A649-456549AE3C60}" type="pres">
      <dgm:prSet presAssocID="{6A340478-DD83-4C74-9A87-0F8515F2CB8E}" presName="sibTrans" presStyleCnt="0"/>
      <dgm:spPr/>
    </dgm:pt>
    <dgm:pt modelId="{8E307582-3E98-413E-9586-32D94860E654}" type="pres">
      <dgm:prSet presAssocID="{58AAE63F-8583-4C81-BFDB-DB3A40179A12}" presName="compNode" presStyleCnt="0"/>
      <dgm:spPr/>
    </dgm:pt>
    <dgm:pt modelId="{706A14BB-30F0-4282-B4FD-43B48270A7AB}" type="pres">
      <dgm:prSet presAssocID="{58AAE63F-8583-4C81-BFDB-DB3A40179A12}" presName="bgRect" presStyleLbl="bgShp" presStyleIdx="2" presStyleCnt="3"/>
      <dgm:spPr/>
    </dgm:pt>
    <dgm:pt modelId="{7655C13B-1640-43F1-8496-26514DE7AE77}" type="pres">
      <dgm:prSet presAssocID="{58AAE63F-8583-4C81-BFDB-DB3A40179A1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C3100FC1-B285-40E6-B480-BD03707C43E2}" type="pres">
      <dgm:prSet presAssocID="{58AAE63F-8583-4C81-BFDB-DB3A40179A12}" presName="spaceRect" presStyleCnt="0"/>
      <dgm:spPr/>
    </dgm:pt>
    <dgm:pt modelId="{54DC98DF-62B0-4E1C-8063-C6EB89D5324F}" type="pres">
      <dgm:prSet presAssocID="{58AAE63F-8583-4C81-BFDB-DB3A40179A1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80CB703-56E9-4C7B-A6B9-FCFB95696D22}" srcId="{4B2FFAAF-0895-4C9A-92DC-CAA803A0C86D}" destId="{58AAE63F-8583-4C81-BFDB-DB3A40179A12}" srcOrd="2" destOrd="0" parTransId="{1A74FDE6-8769-4E9C-AA88-D9B0B02EC44B}" sibTransId="{29D8EE81-9C89-44E4-851F-096106863C3E}"/>
    <dgm:cxn modelId="{A90F3132-5F79-4386-8D3F-90710B6144E0}" type="presOf" srcId="{8C85CD50-86B8-4F4F-B507-C47B04B5774A}" destId="{DB6EF380-76CA-4FC1-B7C3-9AD0CC97909C}" srcOrd="0" destOrd="0" presId="urn:microsoft.com/office/officeart/2018/2/layout/IconVerticalSolidList"/>
    <dgm:cxn modelId="{7E938943-973B-4702-9DDE-62FB3791C26A}" type="presOf" srcId="{B721236C-9D39-46B5-96F9-3F57855B6B73}" destId="{237A246A-BB3E-4B4D-9E2C-0C779E7BC444}" srcOrd="0" destOrd="0" presId="urn:microsoft.com/office/officeart/2018/2/layout/IconVerticalSolidList"/>
    <dgm:cxn modelId="{0BD4A764-D969-44E6-84AB-5D5D88B6882B}" type="presOf" srcId="{4B2FFAAF-0895-4C9A-92DC-CAA803A0C86D}" destId="{497C759F-BC1B-4091-9F05-AD6FD620C060}" srcOrd="0" destOrd="0" presId="urn:microsoft.com/office/officeart/2018/2/layout/IconVerticalSolidList"/>
    <dgm:cxn modelId="{22B59A48-A012-46EB-BAE6-6CE45257B589}" type="presOf" srcId="{58AAE63F-8583-4C81-BFDB-DB3A40179A12}" destId="{54DC98DF-62B0-4E1C-8063-C6EB89D5324F}" srcOrd="0" destOrd="0" presId="urn:microsoft.com/office/officeart/2018/2/layout/IconVerticalSolidList"/>
    <dgm:cxn modelId="{CED4575A-23D5-4CB0-B4E9-4E43161A42D7}" srcId="{4B2FFAAF-0895-4C9A-92DC-CAA803A0C86D}" destId="{8C85CD50-86B8-4F4F-B507-C47B04B5774A}" srcOrd="1" destOrd="0" parTransId="{EB911F08-F8AF-4D45-A9D3-E287A2639F1C}" sibTransId="{6A340478-DD83-4C74-9A87-0F8515F2CB8E}"/>
    <dgm:cxn modelId="{369BD983-F886-4B41-BD06-B98375007218}" srcId="{4B2FFAAF-0895-4C9A-92DC-CAA803A0C86D}" destId="{B721236C-9D39-46B5-96F9-3F57855B6B73}" srcOrd="0" destOrd="0" parTransId="{80E85B3B-E294-4E05-88A2-8B1AB067896A}" sibTransId="{BD8835C7-8850-477E-B876-88612BF64B10}"/>
    <dgm:cxn modelId="{7A3E3DC8-E90C-4E8E-837F-D878F173F141}" type="presParOf" srcId="{497C759F-BC1B-4091-9F05-AD6FD620C060}" destId="{0751C769-042E-48B9-97F1-966E6DCDF731}" srcOrd="0" destOrd="0" presId="urn:microsoft.com/office/officeart/2018/2/layout/IconVerticalSolidList"/>
    <dgm:cxn modelId="{2507070D-F705-4548-A8AF-826694DC30DF}" type="presParOf" srcId="{0751C769-042E-48B9-97F1-966E6DCDF731}" destId="{296D70E4-3103-4044-B712-32407C70D9A4}" srcOrd="0" destOrd="0" presId="urn:microsoft.com/office/officeart/2018/2/layout/IconVerticalSolidList"/>
    <dgm:cxn modelId="{3325F1B2-FB70-45E4-8442-16CAB3EDF619}" type="presParOf" srcId="{0751C769-042E-48B9-97F1-966E6DCDF731}" destId="{F1D86889-D04A-4E6D-8487-BCA3346CB128}" srcOrd="1" destOrd="0" presId="urn:microsoft.com/office/officeart/2018/2/layout/IconVerticalSolidList"/>
    <dgm:cxn modelId="{CC2E69D1-B84D-4789-BB07-FE2ADEC25027}" type="presParOf" srcId="{0751C769-042E-48B9-97F1-966E6DCDF731}" destId="{F8A31AC5-EE5F-4355-BCFF-68217D4542EB}" srcOrd="2" destOrd="0" presId="urn:microsoft.com/office/officeart/2018/2/layout/IconVerticalSolidList"/>
    <dgm:cxn modelId="{FC524E0D-732F-460C-B431-D880AE9CF401}" type="presParOf" srcId="{0751C769-042E-48B9-97F1-966E6DCDF731}" destId="{237A246A-BB3E-4B4D-9E2C-0C779E7BC444}" srcOrd="3" destOrd="0" presId="urn:microsoft.com/office/officeart/2018/2/layout/IconVerticalSolidList"/>
    <dgm:cxn modelId="{C9965054-2B08-40B1-99F8-BB2E080F50BE}" type="presParOf" srcId="{497C759F-BC1B-4091-9F05-AD6FD620C060}" destId="{7A6359FD-B252-47BE-8F27-21F96BB6F8AD}" srcOrd="1" destOrd="0" presId="urn:microsoft.com/office/officeart/2018/2/layout/IconVerticalSolidList"/>
    <dgm:cxn modelId="{E2C92FDC-22D5-4FA7-BBBB-879CF05EAD9E}" type="presParOf" srcId="{497C759F-BC1B-4091-9F05-AD6FD620C060}" destId="{1693DD59-BA1B-4CAE-B2EB-43835138B159}" srcOrd="2" destOrd="0" presId="urn:microsoft.com/office/officeart/2018/2/layout/IconVerticalSolidList"/>
    <dgm:cxn modelId="{F6952949-A864-4C92-9DBE-0E8D7E612DB7}" type="presParOf" srcId="{1693DD59-BA1B-4CAE-B2EB-43835138B159}" destId="{421B0ECF-59A4-4E01-965D-A435C827FA62}" srcOrd="0" destOrd="0" presId="urn:microsoft.com/office/officeart/2018/2/layout/IconVerticalSolidList"/>
    <dgm:cxn modelId="{EB3E0B57-316E-4B23-9CAD-1D7EF9D767A3}" type="presParOf" srcId="{1693DD59-BA1B-4CAE-B2EB-43835138B159}" destId="{98B6CA88-571C-46D0-8717-989886E653C5}" srcOrd="1" destOrd="0" presId="urn:microsoft.com/office/officeart/2018/2/layout/IconVerticalSolidList"/>
    <dgm:cxn modelId="{0117195D-8B48-4A7A-9501-0A109C649201}" type="presParOf" srcId="{1693DD59-BA1B-4CAE-B2EB-43835138B159}" destId="{C2BB10A8-8BA8-4FEF-AC40-8D702F1DCB51}" srcOrd="2" destOrd="0" presId="urn:microsoft.com/office/officeart/2018/2/layout/IconVerticalSolidList"/>
    <dgm:cxn modelId="{49237EB0-0CE8-4722-971B-C273165965F6}" type="presParOf" srcId="{1693DD59-BA1B-4CAE-B2EB-43835138B159}" destId="{DB6EF380-76CA-4FC1-B7C3-9AD0CC97909C}" srcOrd="3" destOrd="0" presId="urn:microsoft.com/office/officeart/2018/2/layout/IconVerticalSolidList"/>
    <dgm:cxn modelId="{D4B10D9E-47E7-40AD-B2E9-99CAFF1E87A0}" type="presParOf" srcId="{497C759F-BC1B-4091-9F05-AD6FD620C060}" destId="{87A4C7B5-ABDB-48AD-A649-456549AE3C60}" srcOrd="3" destOrd="0" presId="urn:microsoft.com/office/officeart/2018/2/layout/IconVerticalSolidList"/>
    <dgm:cxn modelId="{EAB521B4-8EE1-4173-9534-8799AC7933D4}" type="presParOf" srcId="{497C759F-BC1B-4091-9F05-AD6FD620C060}" destId="{8E307582-3E98-413E-9586-32D94860E654}" srcOrd="4" destOrd="0" presId="urn:microsoft.com/office/officeart/2018/2/layout/IconVerticalSolidList"/>
    <dgm:cxn modelId="{6F85BE17-E44F-4D26-AA53-F53D9F4DEE83}" type="presParOf" srcId="{8E307582-3E98-413E-9586-32D94860E654}" destId="{706A14BB-30F0-4282-B4FD-43B48270A7AB}" srcOrd="0" destOrd="0" presId="urn:microsoft.com/office/officeart/2018/2/layout/IconVerticalSolidList"/>
    <dgm:cxn modelId="{886C199F-F59C-43EB-AEB5-DFDA16676989}" type="presParOf" srcId="{8E307582-3E98-413E-9586-32D94860E654}" destId="{7655C13B-1640-43F1-8496-26514DE7AE77}" srcOrd="1" destOrd="0" presId="urn:microsoft.com/office/officeart/2018/2/layout/IconVerticalSolidList"/>
    <dgm:cxn modelId="{201A3C38-5B22-407C-8B62-59372D713677}" type="presParOf" srcId="{8E307582-3E98-413E-9586-32D94860E654}" destId="{C3100FC1-B285-40E6-B480-BD03707C43E2}" srcOrd="2" destOrd="0" presId="urn:microsoft.com/office/officeart/2018/2/layout/IconVerticalSolidList"/>
    <dgm:cxn modelId="{BBC37F83-E7A1-40E7-99C4-2A8F9915F803}" type="presParOf" srcId="{8E307582-3E98-413E-9586-32D94860E654}" destId="{54DC98DF-62B0-4E1C-8063-C6EB89D532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78049D-3058-4A67-B4B2-4D7BF4509C1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D6B6106-DD48-482F-A57F-AFFAC257DB41}">
      <dgm:prSet/>
      <dgm:spPr/>
      <dgm:t>
        <a:bodyPr/>
        <a:lstStyle/>
        <a:p>
          <a:r>
            <a:rPr lang="fr-FR"/>
            <a:t>4 : Présentation de l’avancée de mon travail : problématique, contexte, cadre théorique et législatif.</a:t>
          </a:r>
          <a:endParaRPr lang="en-US"/>
        </a:p>
      </dgm:t>
    </dgm:pt>
    <dgm:pt modelId="{AE2A66AE-2592-4BA0-91C2-2C86C0813DD4}" type="parTrans" cxnId="{B2301178-AF6F-46A8-AA8D-09E06192DFBB}">
      <dgm:prSet/>
      <dgm:spPr/>
      <dgm:t>
        <a:bodyPr/>
        <a:lstStyle/>
        <a:p>
          <a:endParaRPr lang="en-US"/>
        </a:p>
      </dgm:t>
    </dgm:pt>
    <dgm:pt modelId="{66E0FA4E-DC33-4C70-83A5-94547767ACFD}" type="sibTrans" cxnId="{B2301178-AF6F-46A8-AA8D-09E06192DFBB}">
      <dgm:prSet/>
      <dgm:spPr/>
      <dgm:t>
        <a:bodyPr/>
        <a:lstStyle/>
        <a:p>
          <a:endParaRPr lang="en-US"/>
        </a:p>
      </dgm:t>
    </dgm:pt>
    <dgm:pt modelId="{BB72BC61-77CB-4FB7-A8F5-849B61285BE8}">
      <dgm:prSet/>
      <dgm:spPr/>
      <dgm:t>
        <a:bodyPr/>
        <a:lstStyle/>
        <a:p>
          <a:r>
            <a:rPr lang="fr-FR"/>
            <a:t>5 : Mise en évidence des objectifs futurs.</a:t>
          </a:r>
          <a:endParaRPr lang="en-US"/>
        </a:p>
      </dgm:t>
    </dgm:pt>
    <dgm:pt modelId="{92B5E390-5719-43C7-B052-9C3BA90674CB}" type="parTrans" cxnId="{01C9AF55-D751-4042-A2B0-DFA6CCCA7ACF}">
      <dgm:prSet/>
      <dgm:spPr/>
      <dgm:t>
        <a:bodyPr/>
        <a:lstStyle/>
        <a:p>
          <a:endParaRPr lang="en-US"/>
        </a:p>
      </dgm:t>
    </dgm:pt>
    <dgm:pt modelId="{75BB192D-B1AF-406A-ABE4-3CE6EA456292}" type="sibTrans" cxnId="{01C9AF55-D751-4042-A2B0-DFA6CCCA7ACF}">
      <dgm:prSet/>
      <dgm:spPr/>
      <dgm:t>
        <a:bodyPr/>
        <a:lstStyle/>
        <a:p>
          <a:endParaRPr lang="en-US"/>
        </a:p>
      </dgm:t>
    </dgm:pt>
    <dgm:pt modelId="{70D60D22-2A45-41A0-809C-8C5E9F88B121}">
      <dgm:prSet/>
      <dgm:spPr/>
      <dgm:t>
        <a:bodyPr/>
        <a:lstStyle/>
        <a:p>
          <a:r>
            <a:rPr lang="fr-FR"/>
            <a:t>6 : Parler ou ne pas parler des difficultés rencontrées ?</a:t>
          </a:r>
          <a:endParaRPr lang="en-US"/>
        </a:p>
      </dgm:t>
    </dgm:pt>
    <dgm:pt modelId="{30E2806B-BFB9-4441-9A43-B0E60569D4D3}" type="parTrans" cxnId="{32BBDB73-D19D-4EFD-8476-4CE07180D7C7}">
      <dgm:prSet/>
      <dgm:spPr/>
      <dgm:t>
        <a:bodyPr/>
        <a:lstStyle/>
        <a:p>
          <a:endParaRPr lang="en-US"/>
        </a:p>
      </dgm:t>
    </dgm:pt>
    <dgm:pt modelId="{3AF33CE4-64AF-465C-8901-C9889087A036}" type="sibTrans" cxnId="{32BBDB73-D19D-4EFD-8476-4CE07180D7C7}">
      <dgm:prSet/>
      <dgm:spPr/>
      <dgm:t>
        <a:bodyPr/>
        <a:lstStyle/>
        <a:p>
          <a:endParaRPr lang="en-US"/>
        </a:p>
      </dgm:t>
    </dgm:pt>
    <dgm:pt modelId="{B4F0159A-A792-4AF9-AE6B-07EFE7EB651E}">
      <dgm:prSet/>
      <dgm:spPr/>
      <dgm:t>
        <a:bodyPr/>
        <a:lstStyle/>
        <a:p>
          <a:r>
            <a:rPr lang="fr-FR"/>
            <a:t>Question intervenant extérieur et laboratoire : permet de revenir sur certains points, de préciser ce qui n’a pas été mentionné dans la présentation.</a:t>
          </a:r>
          <a:endParaRPr lang="en-US"/>
        </a:p>
      </dgm:t>
    </dgm:pt>
    <dgm:pt modelId="{4AC2E4E9-FF45-4D8D-8CF8-3B6E83E05DE1}" type="parTrans" cxnId="{C2EF6C2F-BBA4-48B8-A5EE-184DEC353974}">
      <dgm:prSet/>
      <dgm:spPr/>
      <dgm:t>
        <a:bodyPr/>
        <a:lstStyle/>
        <a:p>
          <a:endParaRPr lang="en-US"/>
        </a:p>
      </dgm:t>
    </dgm:pt>
    <dgm:pt modelId="{93AC8C43-502F-426A-AE6F-ABD621E8D97D}" type="sibTrans" cxnId="{C2EF6C2F-BBA4-48B8-A5EE-184DEC353974}">
      <dgm:prSet/>
      <dgm:spPr/>
      <dgm:t>
        <a:bodyPr/>
        <a:lstStyle/>
        <a:p>
          <a:endParaRPr lang="en-US"/>
        </a:p>
      </dgm:t>
    </dgm:pt>
    <dgm:pt modelId="{CD411B70-330F-4FF6-A3F8-25A3568F96F7}" type="pres">
      <dgm:prSet presAssocID="{EA78049D-3058-4A67-B4B2-4D7BF4509C18}" presName="linear" presStyleCnt="0">
        <dgm:presLayoutVars>
          <dgm:animLvl val="lvl"/>
          <dgm:resizeHandles val="exact"/>
        </dgm:presLayoutVars>
      </dgm:prSet>
      <dgm:spPr/>
    </dgm:pt>
    <dgm:pt modelId="{2F752AAB-4011-4203-9281-50367565BFD7}" type="pres">
      <dgm:prSet presAssocID="{BD6B6106-DD48-482F-A57F-AFFAC257DB4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EC5BDBC-B016-48D5-92B1-EFE383A6A260}" type="pres">
      <dgm:prSet presAssocID="{66E0FA4E-DC33-4C70-83A5-94547767ACFD}" presName="spacer" presStyleCnt="0"/>
      <dgm:spPr/>
    </dgm:pt>
    <dgm:pt modelId="{81E5FF99-B7B3-4F3D-909D-5B546DF70862}" type="pres">
      <dgm:prSet presAssocID="{BB72BC61-77CB-4FB7-A8F5-849B61285BE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F667260-45FB-4034-A34F-4D2F4AF5AE82}" type="pres">
      <dgm:prSet presAssocID="{75BB192D-B1AF-406A-ABE4-3CE6EA456292}" presName="spacer" presStyleCnt="0"/>
      <dgm:spPr/>
    </dgm:pt>
    <dgm:pt modelId="{5F3F9EAF-A04F-445B-B7AF-AEA0D16A66A5}" type="pres">
      <dgm:prSet presAssocID="{70D60D22-2A45-41A0-809C-8C5E9F88B12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83EA0DD-8D41-4FB5-82C4-FF57E0A9A5FC}" type="pres">
      <dgm:prSet presAssocID="{3AF33CE4-64AF-465C-8901-C9889087A036}" presName="spacer" presStyleCnt="0"/>
      <dgm:spPr/>
    </dgm:pt>
    <dgm:pt modelId="{0D71EAD5-33B5-4205-B7D2-1291572CABA3}" type="pres">
      <dgm:prSet presAssocID="{B4F0159A-A792-4AF9-AE6B-07EFE7EB651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2EF6C2F-BBA4-48B8-A5EE-184DEC353974}" srcId="{EA78049D-3058-4A67-B4B2-4D7BF4509C18}" destId="{B4F0159A-A792-4AF9-AE6B-07EFE7EB651E}" srcOrd="3" destOrd="0" parTransId="{4AC2E4E9-FF45-4D8D-8CF8-3B6E83E05DE1}" sibTransId="{93AC8C43-502F-426A-AE6F-ABD621E8D97D}"/>
    <dgm:cxn modelId="{2BFB6935-3B3F-4DF7-978C-9D1E5ABA6AA9}" type="presOf" srcId="{B4F0159A-A792-4AF9-AE6B-07EFE7EB651E}" destId="{0D71EAD5-33B5-4205-B7D2-1291572CABA3}" srcOrd="0" destOrd="0" presId="urn:microsoft.com/office/officeart/2005/8/layout/vList2"/>
    <dgm:cxn modelId="{32BBDB73-D19D-4EFD-8476-4CE07180D7C7}" srcId="{EA78049D-3058-4A67-B4B2-4D7BF4509C18}" destId="{70D60D22-2A45-41A0-809C-8C5E9F88B121}" srcOrd="2" destOrd="0" parTransId="{30E2806B-BFB9-4441-9A43-B0E60569D4D3}" sibTransId="{3AF33CE4-64AF-465C-8901-C9889087A036}"/>
    <dgm:cxn modelId="{01C9AF55-D751-4042-A2B0-DFA6CCCA7ACF}" srcId="{EA78049D-3058-4A67-B4B2-4D7BF4509C18}" destId="{BB72BC61-77CB-4FB7-A8F5-849B61285BE8}" srcOrd="1" destOrd="0" parTransId="{92B5E390-5719-43C7-B052-9C3BA90674CB}" sibTransId="{75BB192D-B1AF-406A-ABE4-3CE6EA456292}"/>
    <dgm:cxn modelId="{B2301178-AF6F-46A8-AA8D-09E06192DFBB}" srcId="{EA78049D-3058-4A67-B4B2-4D7BF4509C18}" destId="{BD6B6106-DD48-482F-A57F-AFFAC257DB41}" srcOrd="0" destOrd="0" parTransId="{AE2A66AE-2592-4BA0-91C2-2C86C0813DD4}" sibTransId="{66E0FA4E-DC33-4C70-83A5-94547767ACFD}"/>
    <dgm:cxn modelId="{7CAA8D79-B13F-411B-BA86-0934A479E0A5}" type="presOf" srcId="{BD6B6106-DD48-482F-A57F-AFFAC257DB41}" destId="{2F752AAB-4011-4203-9281-50367565BFD7}" srcOrd="0" destOrd="0" presId="urn:microsoft.com/office/officeart/2005/8/layout/vList2"/>
    <dgm:cxn modelId="{46ED677C-90B6-482B-9E9F-AD1731E06D89}" type="presOf" srcId="{EA78049D-3058-4A67-B4B2-4D7BF4509C18}" destId="{CD411B70-330F-4FF6-A3F8-25A3568F96F7}" srcOrd="0" destOrd="0" presId="urn:microsoft.com/office/officeart/2005/8/layout/vList2"/>
    <dgm:cxn modelId="{DB4CA0BC-3202-4BD3-840A-98CF3D906442}" type="presOf" srcId="{70D60D22-2A45-41A0-809C-8C5E9F88B121}" destId="{5F3F9EAF-A04F-445B-B7AF-AEA0D16A66A5}" srcOrd="0" destOrd="0" presId="urn:microsoft.com/office/officeart/2005/8/layout/vList2"/>
    <dgm:cxn modelId="{2E9E20D6-F260-44ED-A5EF-1FB699714758}" type="presOf" srcId="{BB72BC61-77CB-4FB7-A8F5-849B61285BE8}" destId="{81E5FF99-B7B3-4F3D-909D-5B546DF70862}" srcOrd="0" destOrd="0" presId="urn:microsoft.com/office/officeart/2005/8/layout/vList2"/>
    <dgm:cxn modelId="{82D3BE09-52D1-4B40-8CCA-8164AF981D82}" type="presParOf" srcId="{CD411B70-330F-4FF6-A3F8-25A3568F96F7}" destId="{2F752AAB-4011-4203-9281-50367565BFD7}" srcOrd="0" destOrd="0" presId="urn:microsoft.com/office/officeart/2005/8/layout/vList2"/>
    <dgm:cxn modelId="{E9511580-954A-4382-8B65-11856CE1FCF4}" type="presParOf" srcId="{CD411B70-330F-4FF6-A3F8-25A3568F96F7}" destId="{AEC5BDBC-B016-48D5-92B1-EFE383A6A260}" srcOrd="1" destOrd="0" presId="urn:microsoft.com/office/officeart/2005/8/layout/vList2"/>
    <dgm:cxn modelId="{6AA0DCDB-BB4C-4F4C-875D-C518623C962E}" type="presParOf" srcId="{CD411B70-330F-4FF6-A3F8-25A3568F96F7}" destId="{81E5FF99-B7B3-4F3D-909D-5B546DF70862}" srcOrd="2" destOrd="0" presId="urn:microsoft.com/office/officeart/2005/8/layout/vList2"/>
    <dgm:cxn modelId="{1ABD6B8F-3F21-4575-92D6-9CB5E8C8A06D}" type="presParOf" srcId="{CD411B70-330F-4FF6-A3F8-25A3568F96F7}" destId="{9F667260-45FB-4034-A34F-4D2F4AF5AE82}" srcOrd="3" destOrd="0" presId="urn:microsoft.com/office/officeart/2005/8/layout/vList2"/>
    <dgm:cxn modelId="{A7B95A28-79B8-4829-8CDC-7D4E17B9139F}" type="presParOf" srcId="{CD411B70-330F-4FF6-A3F8-25A3568F96F7}" destId="{5F3F9EAF-A04F-445B-B7AF-AEA0D16A66A5}" srcOrd="4" destOrd="0" presId="urn:microsoft.com/office/officeart/2005/8/layout/vList2"/>
    <dgm:cxn modelId="{85F76EAD-4609-456C-97C8-CE07C3ED9395}" type="presParOf" srcId="{CD411B70-330F-4FF6-A3F8-25A3568F96F7}" destId="{583EA0DD-8D41-4FB5-82C4-FF57E0A9A5FC}" srcOrd="5" destOrd="0" presId="urn:microsoft.com/office/officeart/2005/8/layout/vList2"/>
    <dgm:cxn modelId="{CA4F7F68-927F-4D60-8C1C-ABFBA3A7ED9C}" type="presParOf" srcId="{CD411B70-330F-4FF6-A3F8-25A3568F96F7}" destId="{0D71EAD5-33B5-4205-B7D2-1291572CABA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8B7E1-E2F1-4F07-AC05-AAC2CDA352CC}">
      <dsp:nvSpPr>
        <dsp:cNvPr id="0" name=""/>
        <dsp:cNvSpPr/>
      </dsp:nvSpPr>
      <dsp:spPr>
        <a:xfrm>
          <a:off x="296068" y="0"/>
          <a:ext cx="5656263" cy="565626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483F1-A5B1-4FBF-A3F2-7F00E57F00FF}">
      <dsp:nvSpPr>
        <dsp:cNvPr id="0" name=""/>
        <dsp:cNvSpPr/>
      </dsp:nvSpPr>
      <dsp:spPr>
        <a:xfrm>
          <a:off x="663725" y="367657"/>
          <a:ext cx="2262505" cy="2262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Continuité travail karine françois</a:t>
          </a:r>
          <a:endParaRPr lang="en-US" sz="2100" kern="1200"/>
        </a:p>
      </dsp:txBody>
      <dsp:txXfrm>
        <a:off x="774171" y="478103"/>
        <a:ext cx="2041613" cy="2041613"/>
      </dsp:txXfrm>
    </dsp:sp>
    <dsp:sp modelId="{3625EF85-3688-4FCA-A548-B7E4B33C9106}">
      <dsp:nvSpPr>
        <dsp:cNvPr id="0" name=""/>
        <dsp:cNvSpPr/>
      </dsp:nvSpPr>
      <dsp:spPr>
        <a:xfrm>
          <a:off x="3322169" y="367657"/>
          <a:ext cx="2262505" cy="226250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Le « parcours » administratif.</a:t>
          </a:r>
          <a:endParaRPr lang="en-US" sz="2100" kern="1200"/>
        </a:p>
      </dsp:txBody>
      <dsp:txXfrm>
        <a:off x="3432615" y="478103"/>
        <a:ext cx="2041613" cy="2041613"/>
      </dsp:txXfrm>
    </dsp:sp>
    <dsp:sp modelId="{931A7D23-C40C-411B-A338-208B10E5A4F8}">
      <dsp:nvSpPr>
        <dsp:cNvPr id="0" name=""/>
        <dsp:cNvSpPr/>
      </dsp:nvSpPr>
      <dsp:spPr>
        <a:xfrm>
          <a:off x="663725" y="3026100"/>
          <a:ext cx="2262505" cy="226250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L’accessibilité du site adum remise en question ?</a:t>
          </a:r>
          <a:endParaRPr lang="en-US" sz="2100" kern="1200"/>
        </a:p>
      </dsp:txBody>
      <dsp:txXfrm>
        <a:off x="774171" y="3136546"/>
        <a:ext cx="2041613" cy="2041613"/>
      </dsp:txXfrm>
    </dsp:sp>
    <dsp:sp modelId="{E2801F3A-DA5B-4038-88EF-A666FB9A622F}">
      <dsp:nvSpPr>
        <dsp:cNvPr id="0" name=""/>
        <dsp:cNvSpPr/>
      </dsp:nvSpPr>
      <dsp:spPr>
        <a:xfrm>
          <a:off x="3322169" y="3026100"/>
          <a:ext cx="2262505" cy="226250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Le comité de suivi de thèse est-il une évaluation ? Peut-il être perçu comme tel ?</a:t>
          </a:r>
          <a:endParaRPr lang="en-US" sz="2100" kern="1200"/>
        </a:p>
      </dsp:txBody>
      <dsp:txXfrm>
        <a:off x="3432615" y="3136546"/>
        <a:ext cx="2041613" cy="20416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B0D67-5C81-4101-B85C-7E75E1973AA4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5FABC-95E8-41F1-B1DB-6E707994A51A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B4DAC-53C7-4628-A4A8-763CAC71DF4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Qu’est-ce que je dois présenter ?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1DC3D083-2594-4550-9328-90D44C3C0D65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9987E7-1DF9-4369-8723-8398D882D4AB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BBC90-EE07-4885-9B53-1ED970FC6A54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Mettre en forme ses idées</a:t>
          </a:r>
          <a:endParaRPr lang="en-US" sz="1900" kern="1200"/>
        </a:p>
      </dsp:txBody>
      <dsp:txXfrm>
        <a:off x="1131174" y="1228812"/>
        <a:ext cx="5382429" cy="979371"/>
      </dsp:txXfrm>
    </dsp:sp>
    <dsp:sp modelId="{2ED7948D-040D-41C6-8EFA-F98917D50C5D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BF8A2C-6FA4-4C3D-AF50-6F5ECA61E794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3424E-A653-49CE-B6E6-6C5512263D1E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Coordination doctorant-directrice(teur) de thèse. </a:t>
          </a:r>
          <a:endParaRPr lang="en-US" sz="1900" kern="1200"/>
        </a:p>
      </dsp:txBody>
      <dsp:txXfrm>
        <a:off x="1131174" y="2453027"/>
        <a:ext cx="5382429" cy="979371"/>
      </dsp:txXfrm>
    </dsp:sp>
    <dsp:sp modelId="{682EFE35-C7A5-4495-B185-A079DB2EC50E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D7990-A996-4786-911D-A6E58C2D9568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E7982-F012-450B-BAEE-B9BA7794FB9D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Présenter son parcours.</a:t>
          </a:r>
          <a:endParaRPr lang="en-US" sz="1900" kern="1200"/>
        </a:p>
      </dsp:txBody>
      <dsp:txXfrm>
        <a:off x="1131174" y="3677241"/>
        <a:ext cx="5382429" cy="979371"/>
      </dsp:txXfrm>
    </dsp:sp>
    <dsp:sp modelId="{EFF7E655-BD8C-4C0E-B448-5A893EF37C52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A89A0-DC89-4758-9BF7-2EB44C5C4456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D176D-A28A-4B0F-A5E4-83654D382EF0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Apprendre à synthétiser son propos.</a:t>
          </a:r>
          <a:endParaRPr lang="en-US" sz="1900" kern="1200"/>
        </a:p>
      </dsp:txBody>
      <dsp:txXfrm>
        <a:off x="1131174" y="4901456"/>
        <a:ext cx="5382429" cy="9793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8617C-F125-4B6F-9839-7E63CB66562D}">
      <dsp:nvSpPr>
        <dsp:cNvPr id="0" name=""/>
        <dsp:cNvSpPr/>
      </dsp:nvSpPr>
      <dsp:spPr>
        <a:xfrm>
          <a:off x="2524066" y="0"/>
          <a:ext cx="1457412" cy="14574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5AA06-7E7B-41D4-9DD0-F2A92A2CC48A}">
      <dsp:nvSpPr>
        <dsp:cNvPr id="0" name=""/>
        <dsp:cNvSpPr/>
      </dsp:nvSpPr>
      <dsp:spPr>
        <a:xfrm>
          <a:off x="2838690" y="239024"/>
          <a:ext cx="836220" cy="836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63DA3-B9C6-441F-BE27-DDE1512026A3}">
      <dsp:nvSpPr>
        <dsp:cNvPr id="0" name=""/>
        <dsp:cNvSpPr/>
      </dsp:nvSpPr>
      <dsp:spPr>
        <a:xfrm>
          <a:off x="2160182" y="1487138"/>
          <a:ext cx="23892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700" b="1" kern="1200" dirty="0"/>
            <a:t>Qu’est-ce qui m’a été utile pour préparer ce comité ?</a:t>
          </a:r>
          <a:endParaRPr lang="en-US" sz="1700" b="1" kern="1200" dirty="0"/>
        </a:p>
      </dsp:txBody>
      <dsp:txXfrm>
        <a:off x="2160182" y="1487138"/>
        <a:ext cx="2389200" cy="720000"/>
      </dsp:txXfrm>
    </dsp:sp>
    <dsp:sp modelId="{12C31E15-FB8C-4E54-BCF2-ACC25179DF69}">
      <dsp:nvSpPr>
        <dsp:cNvPr id="0" name=""/>
        <dsp:cNvSpPr/>
      </dsp:nvSpPr>
      <dsp:spPr>
        <a:xfrm>
          <a:off x="2423373" y="2529245"/>
          <a:ext cx="1457412" cy="14574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F914A4-2856-4660-B2F5-415D61AD6A36}">
      <dsp:nvSpPr>
        <dsp:cNvPr id="0" name=""/>
        <dsp:cNvSpPr/>
      </dsp:nvSpPr>
      <dsp:spPr>
        <a:xfrm>
          <a:off x="2676825" y="2868426"/>
          <a:ext cx="836220" cy="8362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F7D16-B6FC-4172-82E6-61F2C5344CB4}">
      <dsp:nvSpPr>
        <dsp:cNvPr id="0" name=""/>
        <dsp:cNvSpPr/>
      </dsp:nvSpPr>
      <dsp:spPr>
        <a:xfrm>
          <a:off x="1941857" y="4131928"/>
          <a:ext cx="23892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700" kern="1200" dirty="0"/>
            <a:t>Les formations et séminaires.</a:t>
          </a:r>
          <a:endParaRPr lang="en-US" sz="1700" kern="1200" dirty="0"/>
        </a:p>
      </dsp:txBody>
      <dsp:txXfrm>
        <a:off x="1941857" y="4131928"/>
        <a:ext cx="2389200" cy="720000"/>
      </dsp:txXfrm>
    </dsp:sp>
    <dsp:sp modelId="{30BC05FE-E4B8-47B9-8FC4-D95F4E04A5A1}">
      <dsp:nvSpPr>
        <dsp:cNvPr id="0" name=""/>
        <dsp:cNvSpPr/>
      </dsp:nvSpPr>
      <dsp:spPr>
        <a:xfrm>
          <a:off x="172998" y="1811262"/>
          <a:ext cx="1457412" cy="14574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E0E81-9DEC-4BB3-977F-80357773E50D}">
      <dsp:nvSpPr>
        <dsp:cNvPr id="0" name=""/>
        <dsp:cNvSpPr/>
      </dsp:nvSpPr>
      <dsp:spPr>
        <a:xfrm>
          <a:off x="483593" y="2121855"/>
          <a:ext cx="836220" cy="8362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1FAA3D-4484-4A0B-AB54-54FAA255D00B}">
      <dsp:nvSpPr>
        <dsp:cNvPr id="0" name=""/>
        <dsp:cNvSpPr/>
      </dsp:nvSpPr>
      <dsp:spPr>
        <a:xfrm>
          <a:off x="11" y="3391445"/>
          <a:ext cx="23892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700" kern="1200" dirty="0"/>
            <a:t>L’enseignement.</a:t>
          </a:r>
          <a:endParaRPr lang="en-US" sz="1700" kern="1200" dirty="0"/>
        </a:p>
      </dsp:txBody>
      <dsp:txXfrm>
        <a:off x="11" y="3391445"/>
        <a:ext cx="2389200" cy="720000"/>
      </dsp:txXfrm>
    </dsp:sp>
    <dsp:sp modelId="{B6790F71-DFCB-4994-91A7-A9D307C2902E}">
      <dsp:nvSpPr>
        <dsp:cNvPr id="0" name=""/>
        <dsp:cNvSpPr/>
      </dsp:nvSpPr>
      <dsp:spPr>
        <a:xfrm>
          <a:off x="4838349" y="1811262"/>
          <a:ext cx="1457412" cy="14574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60C5B0-94DF-41AF-A96F-2D5B06B1ED37}">
      <dsp:nvSpPr>
        <dsp:cNvPr id="0" name=""/>
        <dsp:cNvSpPr/>
      </dsp:nvSpPr>
      <dsp:spPr>
        <a:xfrm>
          <a:off x="5148943" y="2121855"/>
          <a:ext cx="836220" cy="8362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0E42E-CD69-44E9-98A3-C890C338BFB8}">
      <dsp:nvSpPr>
        <dsp:cNvPr id="0" name=""/>
        <dsp:cNvSpPr/>
      </dsp:nvSpPr>
      <dsp:spPr>
        <a:xfrm>
          <a:off x="4124403" y="3286101"/>
          <a:ext cx="23892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700" kern="1200" dirty="0"/>
            <a:t>Autonomie, solitude et prise de risque.</a:t>
          </a:r>
          <a:endParaRPr lang="en-US" sz="1700" kern="1200" dirty="0"/>
        </a:p>
      </dsp:txBody>
      <dsp:txXfrm>
        <a:off x="4124403" y="3286101"/>
        <a:ext cx="23892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A042A-5D0A-4837-806C-59FBD42F4826}">
      <dsp:nvSpPr>
        <dsp:cNvPr id="0" name=""/>
        <dsp:cNvSpPr/>
      </dsp:nvSpPr>
      <dsp:spPr>
        <a:xfrm>
          <a:off x="0" y="78612"/>
          <a:ext cx="6513603" cy="1846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/>
            <a:t>Avoir un point de vue extérieur sur son travail.</a:t>
          </a:r>
          <a:endParaRPr lang="en-US" sz="3300" kern="1200"/>
        </a:p>
      </dsp:txBody>
      <dsp:txXfrm>
        <a:off x="90116" y="168728"/>
        <a:ext cx="6333371" cy="1665808"/>
      </dsp:txXfrm>
    </dsp:sp>
    <dsp:sp modelId="{31CFD2FA-C0C9-4C5C-9E6F-BAF1D9403AA8}">
      <dsp:nvSpPr>
        <dsp:cNvPr id="0" name=""/>
        <dsp:cNvSpPr/>
      </dsp:nvSpPr>
      <dsp:spPr>
        <a:xfrm>
          <a:off x="0" y="2019692"/>
          <a:ext cx="6513603" cy="18460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/>
            <a:t>Planifier son projet de thèse à long terme et à court terme.</a:t>
          </a:r>
          <a:endParaRPr lang="en-US" sz="3300" kern="1200"/>
        </a:p>
      </dsp:txBody>
      <dsp:txXfrm>
        <a:off x="90116" y="2109808"/>
        <a:ext cx="6333371" cy="1665808"/>
      </dsp:txXfrm>
    </dsp:sp>
    <dsp:sp modelId="{C880DACB-48AF-454F-A4A9-244E3D089DDF}">
      <dsp:nvSpPr>
        <dsp:cNvPr id="0" name=""/>
        <dsp:cNvSpPr/>
      </dsp:nvSpPr>
      <dsp:spPr>
        <a:xfrm>
          <a:off x="0" y="3960773"/>
          <a:ext cx="6513603" cy="1846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/>
            <a:t>Savoir ce qui reste à travailler, à compléter. Permet de voir les zones d’ombre de son travail.</a:t>
          </a:r>
          <a:endParaRPr lang="en-US" sz="3300" kern="1200"/>
        </a:p>
      </dsp:txBody>
      <dsp:txXfrm>
        <a:off x="90116" y="4050889"/>
        <a:ext cx="6333371" cy="16658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D70E4-3103-4044-B712-32407C70D9A4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D86889-D04A-4E6D-8487-BCA3346CB128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A246A-BB3E-4B4D-9E2C-0C779E7BC444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1 : Présentation de étapes de la thèse : Recherche bibliographique (cadrage conceptuel, définition de l’objet)</a:t>
          </a:r>
          <a:endParaRPr lang="en-US" sz="2300" kern="1200"/>
        </a:p>
      </dsp:txBody>
      <dsp:txXfrm>
        <a:off x="1941716" y="718"/>
        <a:ext cx="4571887" cy="1681139"/>
      </dsp:txXfrm>
    </dsp:sp>
    <dsp:sp modelId="{421B0ECF-59A4-4E01-965D-A435C827FA62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6CA88-571C-46D0-8717-989886E653C5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6EF380-76CA-4FC1-B7C3-9AD0CC97909C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2 : Recherche socio-historique et législative (cadrage contextuel, mise à distance de l’objet)</a:t>
          </a:r>
          <a:endParaRPr lang="en-US" sz="2300" kern="1200"/>
        </a:p>
      </dsp:txBody>
      <dsp:txXfrm>
        <a:off x="1941716" y="2102143"/>
        <a:ext cx="4571887" cy="1681139"/>
      </dsp:txXfrm>
    </dsp:sp>
    <dsp:sp modelId="{706A14BB-30F0-4282-B4FD-43B48270A7AB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55C13B-1640-43F1-8496-26514DE7AE77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DC98DF-62B0-4E1C-8063-C6EB89D5324F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3 : Méthodologie et construction du terrain</a:t>
          </a:r>
          <a:endParaRPr lang="en-US" sz="2300" kern="1200"/>
        </a:p>
      </dsp:txBody>
      <dsp:txXfrm>
        <a:off x="1941716" y="4203567"/>
        <a:ext cx="4571887" cy="16811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52AAB-4011-4203-9281-50367565BFD7}">
      <dsp:nvSpPr>
        <dsp:cNvPr id="0" name=""/>
        <dsp:cNvSpPr/>
      </dsp:nvSpPr>
      <dsp:spPr>
        <a:xfrm>
          <a:off x="0" y="313812"/>
          <a:ext cx="6513603" cy="12647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4 : Présentation de l’avancée de mon travail : problématique, contexte, cadre théorique et législatif.</a:t>
          </a:r>
          <a:endParaRPr lang="en-US" sz="2300" kern="1200"/>
        </a:p>
      </dsp:txBody>
      <dsp:txXfrm>
        <a:off x="61741" y="375553"/>
        <a:ext cx="6390121" cy="1141288"/>
      </dsp:txXfrm>
    </dsp:sp>
    <dsp:sp modelId="{81E5FF99-B7B3-4F3D-909D-5B546DF70862}">
      <dsp:nvSpPr>
        <dsp:cNvPr id="0" name=""/>
        <dsp:cNvSpPr/>
      </dsp:nvSpPr>
      <dsp:spPr>
        <a:xfrm>
          <a:off x="0" y="1644823"/>
          <a:ext cx="6513603" cy="12647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5 : Mise en évidence des objectifs futurs.</a:t>
          </a:r>
          <a:endParaRPr lang="en-US" sz="2300" kern="1200"/>
        </a:p>
      </dsp:txBody>
      <dsp:txXfrm>
        <a:off x="61741" y="1706564"/>
        <a:ext cx="6390121" cy="1141288"/>
      </dsp:txXfrm>
    </dsp:sp>
    <dsp:sp modelId="{5F3F9EAF-A04F-445B-B7AF-AEA0D16A66A5}">
      <dsp:nvSpPr>
        <dsp:cNvPr id="0" name=""/>
        <dsp:cNvSpPr/>
      </dsp:nvSpPr>
      <dsp:spPr>
        <a:xfrm>
          <a:off x="0" y="2975833"/>
          <a:ext cx="6513603" cy="12647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6 : Parler ou ne pas parler des difficultés rencontrées ?</a:t>
          </a:r>
          <a:endParaRPr lang="en-US" sz="2300" kern="1200"/>
        </a:p>
      </dsp:txBody>
      <dsp:txXfrm>
        <a:off x="61741" y="3037574"/>
        <a:ext cx="6390121" cy="1141288"/>
      </dsp:txXfrm>
    </dsp:sp>
    <dsp:sp modelId="{0D71EAD5-33B5-4205-B7D2-1291572CABA3}">
      <dsp:nvSpPr>
        <dsp:cNvPr id="0" name=""/>
        <dsp:cNvSpPr/>
      </dsp:nvSpPr>
      <dsp:spPr>
        <a:xfrm>
          <a:off x="0" y="4306843"/>
          <a:ext cx="6513603" cy="12647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Question intervenant extérieur et laboratoire : permet de revenir sur certains points, de préciser ce qui n’a pas été mentionné dans la présentation.</a:t>
          </a:r>
          <a:endParaRPr lang="en-US" sz="2300" kern="1200"/>
        </a:p>
      </dsp:txBody>
      <dsp:txXfrm>
        <a:off x="61741" y="4368584"/>
        <a:ext cx="6390121" cy="1141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963E1-F8B0-408D-BD85-1FE9A1322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90576F0-B6E6-4218-B899-542351979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7F698-F420-43CB-A7B8-BF0168DEA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BCC9C8-FE66-4635-B420-43EAAEBD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896B0E-BD29-4FD9-90BA-EFA5C132E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D521B-7988-490E-A3AC-30B7AE63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2494A4-F3D9-4268-9354-8D85708CD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5C8DC7-D4A3-47A6-B1C8-1D8E2490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BC67CA-A429-4EB1-8B6F-A7FF435D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8087CD-3980-4599-B580-39FDCB7A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8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11417-C8E6-4EE0-B802-B30E6091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78346-72AE-4593-8B20-56C1F44F3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6FE6D3-90B6-4F3D-99DF-AA0A063B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52486C-ADDC-4082-91A0-EBC0D3974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3F1F8F-6EB0-4AC8-865E-C6445D8A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98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76B36-2C56-40C3-85F9-319720B98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9B0AC0-3E7B-4141-AE13-9816D5176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A87ED5-2C48-4CC4-9CDA-C2B5A235A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C77EA3-9BA9-4DCA-AA8B-6890A01DA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83F6-7ED3-43DC-AEC7-172E5197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E85789-042F-417C-BA23-C01F825A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55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FFEBE-F521-4148-8622-0112713B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B13E6E-CDF6-4900-83CE-FDC02E635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69FC7C-98E0-4BCB-9A30-E69B0C233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1F90583-CF83-4FE1-BD27-98F7710ED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376AAF-2BDA-4744-BA20-73C3BC5C7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83FC5E1-CB18-4196-9A1D-3A6233DE3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10F66A-FBE6-4723-874C-4F38F8EC5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D05DF7F-A5DF-4598-AF4E-BA5A4545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9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4D346-3DE2-4EA4-958E-81ADAE1C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8AFAD6-9FD0-42B7-ACB6-A0588E57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018303C-B267-483F-A15D-F3189BDE9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F9A234-9C9E-45EF-A043-3754FA63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26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D972D8E-DD73-49A9-9BE7-D9B15574F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DD0D72-2831-414D-A2CC-A3D17EF70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B57387-7E78-4DFC-AB70-913723DD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51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E2E85-6243-4F6C-BC0E-60ED2C5A6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33532E-EB50-486A-864B-109467F3F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F36D92-3107-45DA-A43F-0FA897CE6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EFE612-BCFD-449A-9FFB-DB9AE632A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051D1A-A74A-4F45-82BD-139297446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B328DE-706E-4D59-9785-4D2846576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12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27B1CF-A424-48C8-A499-48E8245B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66B5264-796D-45AC-8CC4-27BBA13682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91E2AF-71F8-49F7-8DFD-6640E48CA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D6B96E-EF0A-454F-A1DE-3CBCCBE43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5055F3-1663-4E0F-B63B-C54E2A46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F131F1-33D9-4639-9A8D-987AD394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99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E54CA0-FEB8-4599-81F2-BC6822504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DE3BE4-E115-4642-B475-87D7E21B7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FFEDC8-3322-4BCF-A213-299B23C38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6BE62B-3FDE-46A6-97ED-A09842466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CEDD11-3284-4A88-819E-74B7C54A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5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5E2C2B2-5545-4496-ACCB-98BC360A0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DE9A4A-A64E-4B07-829A-F6470A2BC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42F3D-7591-4D60-AF37-41E0C88D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A6105-6B48-42B9-B3B1-39736F91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4597C2-3F83-4678-9A3C-CF803813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81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F1199D6-78F8-4207-9E24-D6DA32BBA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C3F2D3-B47D-4F98-8665-A66CE8377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4E9B22-C0E1-4560-85DF-343BA6595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A9D51-7ED4-4A6F-B90F-F8A529C2E128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71EDCF-19CB-434A-9EA6-BC2BF74350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CA5691-DF62-4757-A412-E615D99DF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1B95F-A4CB-4038-96F4-D7D57DC6B7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70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E7709E-0E88-41B7-B96B-1E784413A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6618051" cy="1355750"/>
          </a:xfrm>
        </p:spPr>
        <p:txBody>
          <a:bodyPr>
            <a:normAutofit/>
          </a:bodyPr>
          <a:lstStyle/>
          <a:p>
            <a:pPr algn="l"/>
            <a:r>
              <a:rPr lang="fr-FR" sz="4600"/>
              <a:t>Le comité de suivi de thèse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F85F0B6-58C5-40CB-9337-A81FAC971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3823"/>
            <a:ext cx="6618051" cy="911117"/>
          </a:xfrm>
        </p:spPr>
        <p:txBody>
          <a:bodyPr>
            <a:normAutofit/>
          </a:bodyPr>
          <a:lstStyle/>
          <a:p>
            <a:pPr algn="l"/>
            <a:r>
              <a:rPr lang="fr-FR" sz="2000"/>
              <a:t>Un entraînement pour la soutenance, une évaluation et une mise en perspective du travail de thèse</a:t>
            </a:r>
          </a:p>
        </p:txBody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3E3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5CD392-CA0F-473B-9480-54C571A68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1" y="1462147"/>
            <a:ext cx="3079129" cy="2524331"/>
          </a:xfrm>
          <a:prstGeom prst="rect">
            <a:avLst/>
          </a:prstGeom>
        </p:spPr>
      </p:pic>
      <p:sp>
        <p:nvSpPr>
          <p:cNvPr id="15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231CB6-34AD-41E5-B266-5F9F4223F602}"/>
              </a:ext>
            </a:extLst>
          </p:cNvPr>
          <p:cNvSpPr txBox="1"/>
          <p:nvPr/>
        </p:nvSpPr>
        <p:spPr>
          <a:xfrm>
            <a:off x="10605230" y="0"/>
            <a:ext cx="175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Jérôme JOURET</a:t>
            </a:r>
          </a:p>
        </p:txBody>
      </p:sp>
    </p:spTree>
    <p:extLst>
      <p:ext uri="{BB962C8B-B14F-4D97-AF65-F5344CB8AC3E}">
        <p14:creationId xmlns:p14="http://schemas.microsoft.com/office/powerpoint/2010/main" val="186841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ABD830-D684-42F8-A59F-39740694A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Introduction : Bilan de ce qui a été abordé lors du dernier séminaire doctorant.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0E070F6-3953-4717-838B-010B3E8E3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036367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429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ABD830-D684-42F8-A59F-39740694A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Le préparer efficacement:</a:t>
            </a:r>
          </a:p>
        </p:txBody>
      </p:sp>
      <p:graphicFrame>
        <p:nvGraphicFramePr>
          <p:cNvPr id="13" name="Espace réservé du contenu 2">
            <a:extLst>
              <a:ext uri="{FF2B5EF4-FFF2-40B4-BE49-F238E27FC236}">
                <a16:creationId xmlns:a16="http://schemas.microsoft.com/office/drawing/2014/main" id="{D59EDBFE-03BA-4222-B2E7-96FD24C093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34870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365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10FC0C-1F69-44D4-B3CA-7CB3860D3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8" y="1012004"/>
            <a:ext cx="3740233" cy="4795408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</a:rPr>
              <a:t>Faire un bilan de ses compétences 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8CF55D1-90AF-4FCD-BD38-69733191B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58710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6CFE399-DE85-410C-A2D4-EC57AAB78A8E}"/>
              </a:ext>
            </a:extLst>
          </p:cNvPr>
          <p:cNvSpPr txBox="1"/>
          <p:nvPr/>
        </p:nvSpPr>
        <p:spPr>
          <a:xfrm>
            <a:off x="4767129" y="5010243"/>
            <a:ext cx="286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Sortir du positionnement étudiant pour aller vers le statut de doctorant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F169B09-66CF-47C0-9181-5E7BB5316502}"/>
              </a:ext>
            </a:extLst>
          </p:cNvPr>
          <p:cNvCxnSpPr/>
          <p:nvPr/>
        </p:nvCxnSpPr>
        <p:spPr>
          <a:xfrm>
            <a:off x="7915748" y="5471908"/>
            <a:ext cx="107070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3C9C0E3-799C-4822-837B-98FFEA638675}"/>
              </a:ext>
            </a:extLst>
          </p:cNvPr>
          <p:cNvSpPr txBox="1"/>
          <p:nvPr/>
        </p:nvSpPr>
        <p:spPr>
          <a:xfrm>
            <a:off x="9175776" y="4947720"/>
            <a:ext cx="286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comité est une présentation « professionnelle » de son travail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A9FC0B-B807-417C-A8C1-B4D7351BC12A}"/>
              </a:ext>
            </a:extLst>
          </p:cNvPr>
          <p:cNvSpPr txBox="1"/>
          <p:nvPr/>
        </p:nvSpPr>
        <p:spPr>
          <a:xfrm>
            <a:off x="7210179" y="5901364"/>
            <a:ext cx="3110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Transition difficile et positionnement « d’entre deux »</a:t>
            </a:r>
          </a:p>
        </p:txBody>
      </p:sp>
    </p:spTree>
    <p:extLst>
      <p:ext uri="{BB962C8B-B14F-4D97-AF65-F5344CB8AC3E}">
        <p14:creationId xmlns:p14="http://schemas.microsoft.com/office/powerpoint/2010/main" val="279763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4">
            <a:extLst>
              <a:ext uri="{FF2B5EF4-FFF2-40B4-BE49-F238E27FC236}">
                <a16:creationId xmlns:a16="http://schemas.microsoft.com/office/drawing/2014/main" id="{8C3DEBB2-D54E-470C-86B3-631BDDF6C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45820"/>
            <a:ext cx="6087194" cy="5166360"/>
          </a:xfrm>
          <a:custGeom>
            <a:avLst/>
            <a:gdLst>
              <a:gd name="connsiteX0" fmla="*/ 0 w 6087194"/>
              <a:gd name="connsiteY0" fmla="*/ 0 h 5166360"/>
              <a:gd name="connsiteX1" fmla="*/ 155740 w 6087194"/>
              <a:gd name="connsiteY1" fmla="*/ 0 h 5166360"/>
              <a:gd name="connsiteX2" fmla="*/ 5867656 w 6087194"/>
              <a:gd name="connsiteY2" fmla="*/ 0 h 5166360"/>
              <a:gd name="connsiteX3" fmla="*/ 6087194 w 6087194"/>
              <a:gd name="connsiteY3" fmla="*/ 0 h 5166360"/>
              <a:gd name="connsiteX4" fmla="*/ 3693315 w 6087194"/>
              <a:gd name="connsiteY4" fmla="*/ 5166360 h 5166360"/>
              <a:gd name="connsiteX5" fmla="*/ 3473777 w 6087194"/>
              <a:gd name="connsiteY5" fmla="*/ 5166360 h 5166360"/>
              <a:gd name="connsiteX6" fmla="*/ 155740 w 6087194"/>
              <a:gd name="connsiteY6" fmla="*/ 5166360 h 5166360"/>
              <a:gd name="connsiteX7" fmla="*/ 0 w 6087194"/>
              <a:gd name="connsiteY7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7194" h="5166360">
                <a:moveTo>
                  <a:pt x="0" y="0"/>
                </a:moveTo>
                <a:lnTo>
                  <a:pt x="155740" y="0"/>
                </a:lnTo>
                <a:lnTo>
                  <a:pt x="5867656" y="0"/>
                </a:lnTo>
                <a:lnTo>
                  <a:pt x="6087194" y="0"/>
                </a:lnTo>
                <a:lnTo>
                  <a:pt x="3693315" y="5166360"/>
                </a:lnTo>
                <a:lnTo>
                  <a:pt x="3473777" y="5166360"/>
                </a:lnTo>
                <a:lnTo>
                  <a:pt x="155740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id="{268033CC-D08D-4609-83FF-2537764F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6915" y="844868"/>
            <a:ext cx="8465085" cy="5167312"/>
          </a:xfrm>
          <a:custGeom>
            <a:avLst/>
            <a:gdLst>
              <a:gd name="connsiteX0" fmla="*/ 2612652 w 8465085"/>
              <a:gd name="connsiteY0" fmla="*/ 0 h 5167312"/>
              <a:gd name="connsiteX1" fmla="*/ 7243482 w 8465085"/>
              <a:gd name="connsiteY1" fmla="*/ 0 h 5167312"/>
              <a:gd name="connsiteX2" fmla="*/ 8465085 w 8465085"/>
              <a:gd name="connsiteY2" fmla="*/ 0 h 5167312"/>
              <a:gd name="connsiteX3" fmla="*/ 8465085 w 8465085"/>
              <a:gd name="connsiteY3" fmla="*/ 5167312 h 5167312"/>
              <a:gd name="connsiteX4" fmla="*/ 7243482 w 8465085"/>
              <a:gd name="connsiteY4" fmla="*/ 5167312 h 5167312"/>
              <a:gd name="connsiteX5" fmla="*/ 221324 w 8465085"/>
              <a:gd name="connsiteY5" fmla="*/ 5167312 h 5167312"/>
              <a:gd name="connsiteX6" fmla="*/ 2615203 w 8465085"/>
              <a:gd name="connsiteY6" fmla="*/ 952 h 5167312"/>
              <a:gd name="connsiteX7" fmla="*/ 2612652 w 8465085"/>
              <a:gd name="connsiteY7" fmla="*/ 952 h 5167312"/>
              <a:gd name="connsiteX8" fmla="*/ 0 w 8465085"/>
              <a:gd name="connsiteY8" fmla="*/ 0 h 5167312"/>
              <a:gd name="connsiteX9" fmla="*/ 2274554 w 8465085"/>
              <a:gd name="connsiteY9" fmla="*/ 0 h 5167312"/>
              <a:gd name="connsiteX10" fmla="*/ 2274554 w 8465085"/>
              <a:gd name="connsiteY10" fmla="*/ 952 h 5167312"/>
              <a:gd name="connsiteX11" fmla="*/ 0 w 8465085"/>
              <a:gd name="connsiteY11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5085" h="5167312">
                <a:moveTo>
                  <a:pt x="2612652" y="0"/>
                </a:moveTo>
                <a:lnTo>
                  <a:pt x="7243482" y="0"/>
                </a:lnTo>
                <a:lnTo>
                  <a:pt x="8465085" y="0"/>
                </a:lnTo>
                <a:lnTo>
                  <a:pt x="8465085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2612652" y="952"/>
                </a:lnTo>
                <a:close/>
                <a:moveTo>
                  <a:pt x="0" y="0"/>
                </a:moveTo>
                <a:lnTo>
                  <a:pt x="2274554" y="0"/>
                </a:lnTo>
                <a:lnTo>
                  <a:pt x="2274554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BADA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A8A2C5-BD4D-4DC6-8807-0C44F92BE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41614"/>
            <a:ext cx="3409508" cy="3173819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Une mise en situation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7869C5-F40A-4E2F-83A7-21E01D97A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200" y="1137207"/>
            <a:ext cx="5744308" cy="4582632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fr-FR" sz="2000" b="1" u="sng" dirty="0"/>
              <a:t>Les appréhensions qui surgissent avant et après le comité :</a:t>
            </a:r>
          </a:p>
          <a:p>
            <a:pPr>
              <a:buFontTx/>
              <a:buChar char="-"/>
            </a:pPr>
            <a:r>
              <a:rPr lang="fr-FR" sz="2000" i="1" dirty="0"/>
              <a:t>Faire juger son travail. « Et si cela ne convient pas, est-ce que ma thèse est en péril si je ne réussis pas le comité ? »</a:t>
            </a:r>
          </a:p>
          <a:p>
            <a:pPr>
              <a:buFontTx/>
              <a:buChar char="-"/>
            </a:pPr>
            <a:r>
              <a:rPr lang="fr-FR" sz="2000" i="1" dirty="0"/>
              <a:t>En deux ans de thèse, est-ce que j’avance assez vite, assez bien ?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u="sng" dirty="0"/>
              <a:t>Présenter sa thèse au comité s’est aussi se préparer à la soutenir :</a:t>
            </a:r>
          </a:p>
          <a:p>
            <a:pPr>
              <a:buFontTx/>
              <a:buChar char="-"/>
            </a:pPr>
            <a:r>
              <a:rPr lang="fr-FR" sz="2000" i="1" dirty="0"/>
              <a:t>Comment présenter son avancement en 15 minutes, que faire si on a pas de données ?</a:t>
            </a:r>
          </a:p>
          <a:p>
            <a:pPr>
              <a:buFontTx/>
              <a:buChar char="-"/>
            </a:pPr>
            <a:r>
              <a:rPr lang="fr-FR" sz="2000" i="1" dirty="0"/>
              <a:t>Importance de l’argumentation, des choix que l’on fait, des limites que l’on se pose. Justifier et expliquer le travail en cours.</a:t>
            </a:r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2588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8F8CF5-2B42-4E29-BC78-7AE8F6CB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Une source de conseils et de remise en question des son travail 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C5889A5E-BAE5-42F8-9344-5695D7C00A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04100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999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E8E305-861C-4466-80BD-A5F8C8CE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Comment j’ai construit mon diaporama pour le comité de thèse (exemple) 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9AFCF9D-C8C0-4F82-B31E-EC6F0545C0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59765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410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E8E305-861C-4466-80BD-A5F8C8CE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 sz="4100">
                <a:solidFill>
                  <a:srgbClr val="FFFFFF"/>
                </a:solidFill>
              </a:rPr>
              <a:t>Comment j’ai construit mon diaporama pour le comité de thèse (exemple)  : suite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98D58ED-D814-4500-AA4A-4F442DD064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56975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18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F720786-14A0-4F11-979B-85E16B73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405" y="147221"/>
            <a:ext cx="4977976" cy="1454051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Pour conclure :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64CE206-EEB6-4FDD-ABBA-3783CC7DE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50C508-2EDD-4AC8-B459-B07011703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0392" y="2667441"/>
            <a:ext cx="6346092" cy="2199165"/>
          </a:xfrm>
        </p:spPr>
        <p:txBody>
          <a:bodyPr anchor="ctr">
            <a:normAutofit/>
          </a:bodyPr>
          <a:lstStyle/>
          <a:p>
            <a:r>
              <a:rPr lang="fr-FR" sz="2000" i="1" dirty="0">
                <a:solidFill>
                  <a:srgbClr val="000000"/>
                </a:solidFill>
              </a:rPr>
              <a:t>Aide pour synthétiser son travail</a:t>
            </a:r>
          </a:p>
          <a:p>
            <a:r>
              <a:rPr lang="fr-FR" sz="2000" i="1" dirty="0">
                <a:solidFill>
                  <a:srgbClr val="000000"/>
                </a:solidFill>
              </a:rPr>
              <a:t>Bilan de ce que l’on a fait et de ce qui nous reste à faire.</a:t>
            </a:r>
          </a:p>
          <a:p>
            <a:r>
              <a:rPr lang="fr-FR" sz="2000" i="1" dirty="0">
                <a:solidFill>
                  <a:srgbClr val="000000"/>
                </a:solidFill>
              </a:rPr>
              <a:t>Entraînement à la soutenance</a:t>
            </a:r>
          </a:p>
          <a:p>
            <a:r>
              <a:rPr lang="fr-FR" sz="2000" i="1" dirty="0">
                <a:solidFill>
                  <a:srgbClr val="000000"/>
                </a:solidFill>
              </a:rPr>
              <a:t>Discuter et argumenter sur son travail</a:t>
            </a:r>
          </a:p>
          <a:p>
            <a:r>
              <a:rPr lang="fr-FR" sz="2000" i="1" dirty="0">
                <a:solidFill>
                  <a:srgbClr val="000000"/>
                </a:solidFill>
              </a:rPr>
              <a:t>Avoir de nouvelles pistes de recherche</a:t>
            </a:r>
          </a:p>
        </p:txBody>
      </p:sp>
    </p:spTree>
    <p:extLst>
      <p:ext uri="{BB962C8B-B14F-4D97-AF65-F5344CB8AC3E}">
        <p14:creationId xmlns:p14="http://schemas.microsoft.com/office/powerpoint/2010/main" val="5209041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408</Words>
  <Application>Microsoft Office PowerPoint</Application>
  <PresentationFormat>Grand écran</PresentationFormat>
  <Paragraphs>49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Le comité de suivi de thèse</vt:lpstr>
      <vt:lpstr>Introduction : Bilan de ce qui a été abordé lors du dernier séminaire doctorant. </vt:lpstr>
      <vt:lpstr>Le préparer efficacement:</vt:lpstr>
      <vt:lpstr>Faire un bilan de ses compétences :</vt:lpstr>
      <vt:lpstr>Une mise en situation :</vt:lpstr>
      <vt:lpstr>Une source de conseils et de remise en question des son travail :</vt:lpstr>
      <vt:lpstr>Comment j’ai construit mon diaporama pour le comité de thèse (exemple) :</vt:lpstr>
      <vt:lpstr>Comment j’ai construit mon diaporama pour le comité de thèse (exemple)  : suite</vt:lpstr>
      <vt:lpstr>Pour conclure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comité de suivi de thèse</dc:title>
  <dc:creator>Jérôme Jouret</dc:creator>
  <cp:lastModifiedBy>Jérôme Jouret</cp:lastModifiedBy>
  <cp:revision>2</cp:revision>
  <dcterms:created xsi:type="dcterms:W3CDTF">2019-12-18T08:18:24Z</dcterms:created>
  <dcterms:modified xsi:type="dcterms:W3CDTF">2019-12-18T08:29:38Z</dcterms:modified>
</cp:coreProperties>
</file>